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266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544F97-AC4F-4E33-ABE0-8EC9573F6693}" v="1" dt="2020-11-17T19:44:02.4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67" y="3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 Dammeyer" userId="02826360fe302683" providerId="LiveId" clId="{B6544F97-AC4F-4E33-ABE0-8EC9573F6693}"/>
    <pc:docChg chg="modSld">
      <pc:chgData name="André Dammeyer" userId="02826360fe302683" providerId="LiveId" clId="{B6544F97-AC4F-4E33-ABE0-8EC9573F6693}" dt="2020-11-17T21:03:04.936" v="49" actId="404"/>
      <pc:docMkLst>
        <pc:docMk/>
      </pc:docMkLst>
      <pc:sldChg chg="modSp mod">
        <pc:chgData name="André Dammeyer" userId="02826360fe302683" providerId="LiveId" clId="{B6544F97-AC4F-4E33-ABE0-8EC9573F6693}" dt="2020-11-17T19:45:08.040" v="0" actId="166"/>
        <pc:sldMkLst>
          <pc:docMk/>
          <pc:sldMk cId="298105636" sldId="257"/>
        </pc:sldMkLst>
        <pc:picChg chg="ord">
          <ac:chgData name="André Dammeyer" userId="02826360fe302683" providerId="LiveId" clId="{B6544F97-AC4F-4E33-ABE0-8EC9573F6693}" dt="2020-11-17T19:45:08.040" v="0" actId="166"/>
          <ac:picMkLst>
            <pc:docMk/>
            <pc:sldMk cId="298105636" sldId="257"/>
            <ac:picMk id="14" creationId="{BAD5729A-6FAC-4D36-8C88-41ABA45B855E}"/>
          </ac:picMkLst>
        </pc:picChg>
      </pc:sldChg>
      <pc:sldChg chg="modSp mod">
        <pc:chgData name="André Dammeyer" userId="02826360fe302683" providerId="LiveId" clId="{B6544F97-AC4F-4E33-ABE0-8EC9573F6693}" dt="2020-11-17T21:03:04.936" v="49" actId="404"/>
        <pc:sldMkLst>
          <pc:docMk/>
          <pc:sldMk cId="2592550507" sldId="278"/>
        </pc:sldMkLst>
        <pc:spChg chg="mod">
          <ac:chgData name="André Dammeyer" userId="02826360fe302683" providerId="LiveId" clId="{B6544F97-AC4F-4E33-ABE0-8EC9573F6693}" dt="2020-11-17T21:03:04.936" v="49" actId="404"/>
          <ac:spMkLst>
            <pc:docMk/>
            <pc:sldMk cId="2592550507" sldId="278"/>
            <ac:spMk id="6" creationId="{80BFE6E2-CF11-4113-8583-CC5BFEBBA43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1779A-19C6-46B5-A3CD-D41A6500F86B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273AF-90ED-4825-8F17-214BCBEA8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42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AF026D8-0805-4045-87A4-1E6FE02FFA2D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B08C7C-3344-4D84-95FA-B4B74E539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940851"/>
            <a:ext cx="5412615" cy="20748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0464C2-7B16-4F5C-8FB0-04DE3E81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1" y="4071506"/>
            <a:ext cx="10845799" cy="310243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6BFE569-135E-49A2-B175-E2A055D1F2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17946" y="3285519"/>
            <a:ext cx="2156108" cy="516155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solidFill>
                  <a:srgbClr val="003366"/>
                </a:solidFill>
              </a:defRPr>
            </a:lvl1pPr>
          </a:lstStyle>
          <a:p>
            <a:pPr lvl="0"/>
            <a:r>
              <a:rPr lang="de-DE" dirty="0"/>
              <a:t>Region 1</a:t>
            </a:r>
          </a:p>
        </p:txBody>
      </p:sp>
    </p:spTree>
    <p:extLst>
      <p:ext uri="{BB962C8B-B14F-4D97-AF65-F5344CB8AC3E}">
        <p14:creationId xmlns:p14="http://schemas.microsoft.com/office/powerpoint/2010/main" val="402817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8777125-26A5-43A1-A852-A6B04E232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9570"/>
            <a:ext cx="12191999" cy="648843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C6668E6-05FB-4BB9-B917-62A00EB4D0B0}"/>
              </a:ext>
            </a:extLst>
          </p:cNvPr>
          <p:cNvSpPr/>
          <p:nvPr userDrawn="1"/>
        </p:nvSpPr>
        <p:spPr>
          <a:xfrm>
            <a:off x="568452" y="111760"/>
            <a:ext cx="10587990" cy="1524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2F0068-6CF8-4A60-BD34-A34119E7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18255"/>
            <a:ext cx="10845799" cy="310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6AD20E2-8DAB-4EB4-8D0C-388B987E55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6927" y="16092"/>
            <a:ext cx="819673" cy="314208"/>
          </a:xfrm>
          <a:prstGeom prst="rect">
            <a:avLst/>
          </a:prstGeom>
        </p:spPr>
      </p:pic>
      <p:sp>
        <p:nvSpPr>
          <p:cNvPr id="7" name="bk object 17">
            <a:extLst>
              <a:ext uri="{FF2B5EF4-FFF2-40B4-BE49-F238E27FC236}">
                <a16:creationId xmlns:a16="http://schemas.microsoft.com/office/drawing/2014/main" id="{C313468C-25A5-414B-87A1-E42C7E5D30E8}"/>
              </a:ext>
            </a:extLst>
          </p:cNvPr>
          <p:cNvSpPr/>
          <p:nvPr userDrawn="1"/>
        </p:nvSpPr>
        <p:spPr>
          <a:xfrm>
            <a:off x="25442" y="8476"/>
            <a:ext cx="320022" cy="320022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84A78F2-B49A-4799-81F7-AEBBA37A606B}"/>
              </a:ext>
            </a:extLst>
          </p:cNvPr>
          <p:cNvCxnSpPr>
            <a:cxnSpLocks/>
          </p:cNvCxnSpPr>
          <p:nvPr userDrawn="1"/>
        </p:nvCxnSpPr>
        <p:spPr>
          <a:xfrm>
            <a:off x="0" y="353102"/>
            <a:ext cx="12192000" cy="0"/>
          </a:xfrm>
          <a:prstGeom prst="line">
            <a:avLst/>
          </a:prstGeom>
          <a:ln>
            <a:solidFill>
              <a:srgbClr val="266AB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50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2391582"/>
            <a:ext cx="5412615" cy="20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6A44748-9833-4A37-8603-C682FFBAA61B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FB4B875-5C82-4DAE-8596-BA634B878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15" y="1500036"/>
            <a:ext cx="8022772" cy="535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2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B0DE90-B969-4AA2-9D98-6BBFABE4B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52" y="697352"/>
            <a:ext cx="8961315" cy="54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6A44748-9833-4A37-8603-C682FFBAA61B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A32E8E-74B9-419F-850C-29569F04D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46" y="1480456"/>
            <a:ext cx="3668361" cy="518885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15E8B9C-FCA2-48C3-A5F8-B01355A72986}"/>
              </a:ext>
            </a:extLst>
          </p:cNvPr>
          <p:cNvSpPr txBox="1"/>
          <p:nvPr/>
        </p:nvSpPr>
        <p:spPr>
          <a:xfrm>
            <a:off x="391886" y="1829788"/>
            <a:ext cx="529805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Erlös</a:t>
            </a:r>
          </a:p>
          <a:p>
            <a:endParaRPr lang="de-DE" sz="3200" dirty="0"/>
          </a:p>
          <a:p>
            <a:r>
              <a:rPr lang="de-DE" sz="3200" dirty="0"/>
              <a:t>Setzt sich zusammen aus :</a:t>
            </a:r>
          </a:p>
          <a:p>
            <a:endParaRPr lang="de-DE" sz="3200" dirty="0"/>
          </a:p>
          <a:p>
            <a:r>
              <a:rPr lang="de-DE" sz="3200" dirty="0"/>
              <a:t>	- Sponsorengeldern,</a:t>
            </a:r>
          </a:p>
          <a:p>
            <a:r>
              <a:rPr lang="de-DE" sz="3200" dirty="0"/>
              <a:t>	- Winzerstandgebühren</a:t>
            </a:r>
          </a:p>
          <a:p>
            <a:r>
              <a:rPr lang="de-DE" sz="3200" dirty="0"/>
              <a:t>	und</a:t>
            </a:r>
          </a:p>
          <a:p>
            <a:r>
              <a:rPr lang="de-DE" sz="3200" dirty="0"/>
              <a:t>	- Eintrittskarten ( Gläser )</a:t>
            </a:r>
          </a:p>
        </p:txBody>
      </p:sp>
    </p:spTree>
    <p:extLst>
      <p:ext uri="{BB962C8B-B14F-4D97-AF65-F5344CB8AC3E}">
        <p14:creationId xmlns:p14="http://schemas.microsoft.com/office/powerpoint/2010/main" val="100432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6A44748-9833-4A37-8603-C682FFBAA61B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71F4E68-0817-4077-97B2-E4D7366C9731}"/>
              </a:ext>
            </a:extLst>
          </p:cNvPr>
          <p:cNvSpPr txBox="1"/>
          <p:nvPr/>
        </p:nvSpPr>
        <p:spPr>
          <a:xfrm>
            <a:off x="899886" y="1829788"/>
            <a:ext cx="706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Caritas Hospizdienst St. Anna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CBAF35-1DC8-4C21-8AC9-A161E25CF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2697307"/>
            <a:ext cx="5709083" cy="37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4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6A44748-9833-4A37-8603-C682FFBAA61B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3BC7348-5327-40A3-BD81-31A6F92EB9B3}"/>
              </a:ext>
            </a:extLst>
          </p:cNvPr>
          <p:cNvSpPr txBox="1"/>
          <p:nvPr/>
        </p:nvSpPr>
        <p:spPr>
          <a:xfrm>
            <a:off x="1378857" y="2249714"/>
            <a:ext cx="26418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/>
              <a:t>Dorndorfer</a:t>
            </a:r>
            <a:r>
              <a:rPr lang="de-DE" sz="3200" dirty="0"/>
              <a:t> </a:t>
            </a:r>
          </a:p>
          <a:p>
            <a:r>
              <a:rPr lang="de-DE" sz="3200" dirty="0"/>
              <a:t>Jugendgruppe </a:t>
            </a:r>
          </a:p>
          <a:p>
            <a:r>
              <a:rPr lang="de-DE" sz="3200" dirty="0"/>
              <a:t>„</a:t>
            </a:r>
            <a:r>
              <a:rPr lang="de-DE" sz="3200" dirty="0" err="1"/>
              <a:t>No</a:t>
            </a:r>
            <a:r>
              <a:rPr lang="de-DE" sz="3200" dirty="0"/>
              <a:t> Limits“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DA17E1-5737-4526-A66E-72A481E63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01" y="1521913"/>
            <a:ext cx="7192736" cy="500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6A44748-9833-4A37-8603-C682FFBAA61B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ED6C4C2-0DF0-4719-B518-F27B317892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8985" y="361951"/>
            <a:ext cx="6695759" cy="64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6A44748-9833-4A37-8603-C682FFBAA61B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AEDE7DA-7EA0-4FE5-B323-7A8A775DB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2925837"/>
            <a:ext cx="4673600" cy="31157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F20C41C-852B-4FE7-A0B5-B683288FFC2C}"/>
              </a:ext>
            </a:extLst>
          </p:cNvPr>
          <p:cNvSpPr txBox="1"/>
          <p:nvPr/>
        </p:nvSpPr>
        <p:spPr>
          <a:xfrm>
            <a:off x="1406232" y="1829788"/>
            <a:ext cx="6398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Hospizdienst </a:t>
            </a:r>
            <a:r>
              <a:rPr lang="de-DE" sz="3200" dirty="0" err="1"/>
              <a:t>Anavena</a:t>
            </a:r>
            <a:r>
              <a:rPr lang="de-DE" sz="3200" dirty="0"/>
              <a:t> Hadamar</a:t>
            </a:r>
          </a:p>
        </p:txBody>
      </p:sp>
    </p:spTree>
    <p:extLst>
      <p:ext uri="{BB962C8B-B14F-4D97-AF65-F5344CB8AC3E}">
        <p14:creationId xmlns:p14="http://schemas.microsoft.com/office/powerpoint/2010/main" val="20469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6A44748-9833-4A37-8603-C682FFBAA61B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29DFCF6-196F-4E61-8E1D-BF0EBD8237D4}"/>
              </a:ext>
            </a:extLst>
          </p:cNvPr>
          <p:cNvSpPr txBox="1"/>
          <p:nvPr/>
        </p:nvSpPr>
        <p:spPr>
          <a:xfrm>
            <a:off x="1249769" y="3136612"/>
            <a:ext cx="9692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/>
              <a:t>Sogar ein Projekt des Lions Clubs Limburg wurde bedacht</a:t>
            </a:r>
          </a:p>
        </p:txBody>
      </p:sp>
    </p:spTree>
    <p:extLst>
      <p:ext uri="{BB962C8B-B14F-4D97-AF65-F5344CB8AC3E}">
        <p14:creationId xmlns:p14="http://schemas.microsoft.com/office/powerpoint/2010/main" val="33137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6A44748-9833-4A37-8603-C682FFBAA61B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10E06D5-AF5A-44BA-A334-6996B7057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248" y="380011"/>
            <a:ext cx="8430936" cy="64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6A44748-9833-4A37-8603-C682FFBAA61B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3AC7F2E-3AFE-4B65-B684-B0F856DE9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2742" y="380011"/>
            <a:ext cx="6739203" cy="64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5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667282"/>
            <a:ext cx="5412615" cy="207483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33149B-D9BA-465D-B117-6D143EE72B59}"/>
              </a:ext>
            </a:extLst>
          </p:cNvPr>
          <p:cNvSpPr txBox="1"/>
          <p:nvPr/>
        </p:nvSpPr>
        <p:spPr>
          <a:xfrm>
            <a:off x="581083" y="3075057"/>
            <a:ext cx="110298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0BFE6E2-CF11-4113-8583-CC5BFEBBA43C}"/>
              </a:ext>
            </a:extLst>
          </p:cNvPr>
          <p:cNvSpPr txBox="1"/>
          <p:nvPr/>
        </p:nvSpPr>
        <p:spPr>
          <a:xfrm>
            <a:off x="581083" y="4092173"/>
            <a:ext cx="11029832" cy="13554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>
                <a:solidFill>
                  <a:prstClr val="white"/>
                </a:solidFill>
                <a:latin typeface="Calibri" panose="020F0502020204030204"/>
              </a:rPr>
              <a:t>„Limburger Weinmesse“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i="1" dirty="0">
                <a:solidFill>
                  <a:prstClr val="white"/>
                </a:solidFill>
                <a:latin typeface="Calibri" panose="020F0502020204030204"/>
              </a:rPr>
              <a:t>Alexander </a:t>
            </a:r>
            <a:r>
              <a:rPr lang="de-DE" sz="2400" i="1" dirty="0" err="1">
                <a:solidFill>
                  <a:prstClr val="white"/>
                </a:solidFill>
                <a:latin typeface="Calibri" panose="020F0502020204030204"/>
              </a:rPr>
              <a:t>Remler</a:t>
            </a:r>
            <a:r>
              <a:rPr lang="de-DE" sz="2400" i="1" dirty="0">
                <a:solidFill>
                  <a:prstClr val="white"/>
                </a:solidFill>
                <a:latin typeface="Calibri" panose="020F0502020204030204"/>
              </a:rPr>
              <a:t> (RC Groß-Gerau/Rhein-Main)</a:t>
            </a:r>
          </a:p>
        </p:txBody>
      </p:sp>
    </p:spTree>
    <p:extLst>
      <p:ext uri="{BB962C8B-B14F-4D97-AF65-F5344CB8AC3E}">
        <p14:creationId xmlns:p14="http://schemas.microsoft.com/office/powerpoint/2010/main" val="2592550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6A44748-9833-4A37-8603-C682FFBAA61B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A401454-ECCB-4182-8FB1-E7F2DBFD9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8991" y="380011"/>
            <a:ext cx="6865257" cy="64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AC6D9754-7C94-4C09-B86D-324D82C203AF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0BC1E0B-C4D7-47C5-BF4E-4A3C3DC12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AD5729A-6FAC-4D36-8C88-41ABA45B8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20" y="1469570"/>
            <a:ext cx="8467106" cy="51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4FBE1E6-D1EA-4545-9652-47B7C99D699C}"/>
              </a:ext>
            </a:extLst>
          </p:cNvPr>
          <p:cNvSpPr txBox="1">
            <a:spLocks/>
          </p:cNvSpPr>
          <p:nvPr/>
        </p:nvSpPr>
        <p:spPr>
          <a:xfrm>
            <a:off x="5643562" y="1914525"/>
            <a:ext cx="5815013" cy="4214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3200" dirty="0"/>
              <a:t>Bereits vor 2000 Jahren</a:t>
            </a:r>
          </a:p>
          <a:p>
            <a:pPr marL="0" indent="0" algn="ctr">
              <a:buNone/>
            </a:pPr>
            <a:r>
              <a:rPr lang="de-DE" sz="3200" dirty="0"/>
              <a:t> kultivierten die Römer</a:t>
            </a:r>
          </a:p>
          <a:p>
            <a:pPr marL="0" indent="0" algn="ctr">
              <a:buNone/>
            </a:pPr>
            <a:r>
              <a:rPr lang="de-DE" sz="3200" dirty="0"/>
              <a:t> Wein in der hiesigen</a:t>
            </a:r>
          </a:p>
          <a:p>
            <a:pPr marL="0" indent="0" algn="ctr">
              <a:buNone/>
            </a:pPr>
            <a:r>
              <a:rPr lang="de-DE" sz="3200" dirty="0"/>
              <a:t> Region</a:t>
            </a:r>
          </a:p>
          <a:p>
            <a:pPr marL="0" indent="0" algn="ctr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9D6C9A-32CB-4EDF-9EDD-EF6E6B59E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23" y="1600200"/>
            <a:ext cx="3932633" cy="524351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00CE1BF-A00D-4AE2-8691-06E1DA9CD12A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3340478-990C-47B0-AF60-D2FBC8C0E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43DC721-D495-495F-85F4-5AB968E64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28" y="1914525"/>
            <a:ext cx="6338063" cy="42148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31E1FF1-EC17-42EC-9916-A9F78BB98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9" y="2177142"/>
            <a:ext cx="5564811" cy="370987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B2848F1-F0F0-4A66-9617-04EDF38B10D8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837261B-9D54-41E6-A145-82DE9810F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3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2848F1-F0F0-4A66-9617-04EDF38B10D8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837261B-9D54-41E6-A145-82DE9810F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60792D8-E189-44D5-9B5E-6612E83794B0}"/>
              </a:ext>
            </a:extLst>
          </p:cNvPr>
          <p:cNvSpPr txBox="1"/>
          <p:nvPr/>
        </p:nvSpPr>
        <p:spPr>
          <a:xfrm>
            <a:off x="1349829" y="1987434"/>
            <a:ext cx="966651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3 Gewinner :</a:t>
            </a:r>
          </a:p>
          <a:p>
            <a:endParaRPr lang="de-DE" sz="3200" dirty="0"/>
          </a:p>
          <a:p>
            <a:r>
              <a:rPr lang="de-DE" sz="3200" dirty="0"/>
              <a:t>		Die Winzer</a:t>
            </a:r>
          </a:p>
          <a:p>
            <a:endParaRPr lang="de-DE" sz="3200" dirty="0"/>
          </a:p>
          <a:p>
            <a:r>
              <a:rPr lang="de-DE" sz="3200" dirty="0"/>
              <a:t>			Die Besucher</a:t>
            </a:r>
          </a:p>
          <a:p>
            <a:endParaRPr lang="de-DE" sz="3200" dirty="0"/>
          </a:p>
          <a:p>
            <a:r>
              <a:rPr lang="de-DE" sz="3200" dirty="0"/>
              <a:t>					</a:t>
            </a:r>
            <a:r>
              <a:rPr lang="de-DE" sz="3600" dirty="0"/>
              <a:t>Rotary</a:t>
            </a:r>
          </a:p>
        </p:txBody>
      </p:sp>
    </p:spTree>
    <p:extLst>
      <p:ext uri="{BB962C8B-B14F-4D97-AF65-F5344CB8AC3E}">
        <p14:creationId xmlns:p14="http://schemas.microsoft.com/office/powerpoint/2010/main" val="88329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A49667D-1713-4612-A0FB-2CE0DC523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829788"/>
            <a:ext cx="7217229" cy="481148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AAFA356-4591-4D04-B13B-B45816161B96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69B653-CC12-4E2D-B052-7B8C34BB9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88DB7FB-DBB8-48A5-A414-D4C01CD83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64" y="1600201"/>
            <a:ext cx="7290707" cy="485343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6A44748-9833-4A37-8603-C682FFBAA61B}"/>
              </a:ext>
            </a:extLst>
          </p:cNvPr>
          <p:cNvSpPr txBox="1">
            <a:spLocks/>
          </p:cNvSpPr>
          <p:nvPr/>
        </p:nvSpPr>
        <p:spPr>
          <a:xfrm>
            <a:off x="2020391" y="380011"/>
            <a:ext cx="9144000" cy="12201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/>
              <a:t>Limburger Weinmesse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4880C0-0BB4-43FF-8761-33E886BE2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30ABEBD-746F-4392-AB77-093FE08A4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4" y="492872"/>
            <a:ext cx="2039937" cy="9944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94E8579-4399-4E1D-B938-0D62D4A3F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3101717" y="365760"/>
            <a:ext cx="7391131" cy="64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K-Vorlage.pptx" id="{65CA9944-1350-4D00-B3A6-F55F086B41BA}" vid="{8861A2F4-9143-4F8D-A2EC-6F9E7C4A0F2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PK-Vorlage</Template>
  <TotalTime>0</TotalTime>
  <Words>123</Words>
  <Application>Microsoft Office PowerPoint</Application>
  <PresentationFormat>Breitbild</PresentationFormat>
  <Paragraphs>46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André Dammeyer</dc:creator>
  <cp:lastModifiedBy>André Dammeyer</cp:lastModifiedBy>
  <cp:revision>1</cp:revision>
  <dcterms:created xsi:type="dcterms:W3CDTF">2020-11-17T18:12:21Z</dcterms:created>
  <dcterms:modified xsi:type="dcterms:W3CDTF">2020-11-17T21:03:14Z</dcterms:modified>
</cp:coreProperties>
</file>