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9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82" r:id="rId3"/>
    <p:sldId id="281" r:id="rId4"/>
    <p:sldId id="265" r:id="rId5"/>
    <p:sldId id="266" r:id="rId6"/>
    <p:sldId id="271" r:id="rId7"/>
    <p:sldId id="267" r:id="rId8"/>
    <p:sldId id="268" r:id="rId9"/>
    <p:sldId id="269" r:id="rId10"/>
    <p:sldId id="264" r:id="rId11"/>
    <p:sldId id="259" r:id="rId12"/>
    <p:sldId id="278" r:id="rId13"/>
    <p:sldId id="270" r:id="rId14"/>
    <p:sldId id="272" r:id="rId15"/>
    <p:sldId id="261" r:id="rId16"/>
    <p:sldId id="258" r:id="rId17"/>
    <p:sldId id="273" r:id="rId18"/>
    <p:sldId id="275" r:id="rId19"/>
    <p:sldId id="274" r:id="rId20"/>
    <p:sldId id="276" r:id="rId21"/>
    <p:sldId id="279" r:id="rId22"/>
    <p:sldId id="26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AB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EB91E-BBF9-4154-BE72-DCAF8BFE248D}" v="1" dt="2020-11-19T17:28:22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5" autoAdjust="0"/>
    <p:restoredTop sz="68286" autoAdjust="0"/>
  </p:normalViewPr>
  <p:slideViewPr>
    <p:cSldViewPr snapToGrid="0">
      <p:cViewPr varScale="1">
        <p:scale>
          <a:sx n="58" d="100"/>
          <a:sy n="58" d="100"/>
        </p:scale>
        <p:origin x="1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Dammeyer" userId="02826360fe302683" providerId="LiveId" clId="{29BEB91E-BBF9-4154-BE72-DCAF8BFE248D}"/>
    <pc:docChg chg="undo redo custSel delSld modSld">
      <pc:chgData name="André Dammeyer" userId="02826360fe302683" providerId="LiveId" clId="{29BEB91E-BBF9-4154-BE72-DCAF8BFE248D}" dt="2020-11-19T23:00:26.262" v="26" actId="20577"/>
      <pc:docMkLst>
        <pc:docMk/>
      </pc:docMkLst>
      <pc:sldChg chg="del">
        <pc:chgData name="André Dammeyer" userId="02826360fe302683" providerId="LiveId" clId="{29BEB91E-BBF9-4154-BE72-DCAF8BFE248D}" dt="2020-11-19T17:29:15.753" v="25" actId="2696"/>
        <pc:sldMkLst>
          <pc:docMk/>
          <pc:sldMk cId="72726177" sldId="256"/>
        </pc:sldMkLst>
      </pc:sldChg>
      <pc:sldChg chg="modSp mod modNotesTx">
        <pc:chgData name="André Dammeyer" userId="02826360fe302683" providerId="LiveId" clId="{29BEB91E-BBF9-4154-BE72-DCAF8BFE248D}" dt="2020-11-19T23:00:26.262" v="26" actId="20577"/>
        <pc:sldMkLst>
          <pc:docMk/>
          <pc:sldMk cId="1922742690" sldId="282"/>
        </pc:sldMkLst>
        <pc:spChg chg="mod">
          <ac:chgData name="André Dammeyer" userId="02826360fe302683" providerId="LiveId" clId="{29BEB91E-BBF9-4154-BE72-DCAF8BFE248D}" dt="2020-11-19T23:00:26.262" v="26" actId="20577"/>
          <ac:spMkLst>
            <pc:docMk/>
            <pc:sldMk cId="1922742690" sldId="282"/>
            <ac:spMk id="4" creationId="{1633149B-D9BA-465D-B117-6D143EE72B59}"/>
          </ac:spMkLst>
        </pc:spChg>
        <pc:spChg chg="mod">
          <ac:chgData name="André Dammeyer" userId="02826360fe302683" providerId="LiveId" clId="{29BEB91E-BBF9-4154-BE72-DCAF8BFE248D}" dt="2020-11-19T17:29:03.354" v="23" actId="6549"/>
          <ac:spMkLst>
            <pc:docMk/>
            <pc:sldMk cId="1922742690" sldId="282"/>
            <ac:spMk id="6" creationId="{80BFE6E2-CF11-4113-8583-CC5BFEBBA4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779A-19C6-46B5-A3CD-D41A6500F86B}" type="datetimeFigureOut">
              <a:rPr lang="de-DE" smtClean="0"/>
              <a:t>20.11.2020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73AF-90ED-4825-8F17-214BCBEA8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2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Kurze</a:t>
            </a:r>
            <a:r>
              <a:rPr lang="en-US" dirty="0"/>
              <a:t> </a:t>
            </a:r>
            <a:r>
              <a:rPr lang="en-US" dirty="0" err="1"/>
              <a:t>Begrüßung</a:t>
            </a:r>
            <a:r>
              <a:rPr lang="en-US" dirty="0"/>
              <a:t> </a:t>
            </a:r>
          </a:p>
          <a:p>
            <a:r>
              <a:rPr lang="en-US" dirty="0" err="1"/>
              <a:t>Vorstellung</a:t>
            </a:r>
            <a:r>
              <a:rPr lang="en-US" dirty="0"/>
              <a:t> von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Beiden</a:t>
            </a:r>
            <a:endParaRPr lang="en-US" dirty="0"/>
          </a:p>
          <a:p>
            <a:r>
              <a:rPr lang="en-US" dirty="0" err="1"/>
              <a:t>Einleitung</a:t>
            </a:r>
            <a:r>
              <a:rPr lang="en-US" dirty="0"/>
              <a:t> in das </a:t>
            </a:r>
            <a:r>
              <a:rPr lang="en-US" dirty="0" err="1"/>
              <a:t>Thema</a:t>
            </a:r>
            <a:r>
              <a:rPr lang="en-US" dirty="0"/>
              <a:t> – </a:t>
            </a:r>
            <a:r>
              <a:rPr lang="en-US" dirty="0" err="1"/>
              <a:t>Titel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22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Das </a:t>
            </a:r>
            <a:r>
              <a:rPr lang="en-US" dirty="0" err="1"/>
              <a:t>Konzert</a:t>
            </a:r>
            <a:r>
              <a:rPr lang="en-US" dirty="0"/>
              <a:t> war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voller</a:t>
            </a:r>
            <a:r>
              <a:rPr lang="en-US" dirty="0"/>
              <a:t> </a:t>
            </a:r>
            <a:r>
              <a:rPr lang="en-US" dirty="0" err="1"/>
              <a:t>Erfolg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Programm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 von Bach, Beethoven und </a:t>
            </a:r>
            <a:r>
              <a:rPr lang="en-US" dirty="0" err="1"/>
              <a:t>Piazolla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673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Malion-Quartett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185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Technik hat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funktioniert</a:t>
            </a:r>
            <a:endParaRPr lang="en-US" dirty="0"/>
          </a:p>
          <a:p>
            <a:r>
              <a:rPr lang="en-US" dirty="0" err="1"/>
              <a:t>Während</a:t>
            </a:r>
            <a:r>
              <a:rPr lang="en-US" dirty="0"/>
              <a:t> des Streams: </a:t>
            </a:r>
            <a:r>
              <a:rPr lang="en-US" dirty="0" err="1"/>
              <a:t>Spendenaufruf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mehrere</a:t>
            </a:r>
            <a:r>
              <a:rPr lang="en-US" dirty="0"/>
              <a:t> </a:t>
            </a:r>
            <a:r>
              <a:rPr lang="en-US" dirty="0" err="1"/>
              <a:t>Kanäle</a:t>
            </a:r>
            <a:r>
              <a:rPr lang="en-US" dirty="0"/>
              <a:t>, </a:t>
            </a:r>
            <a:r>
              <a:rPr lang="en-US" dirty="0" err="1"/>
              <a:t>regelmäßig</a:t>
            </a:r>
            <a:r>
              <a:rPr lang="en-US" dirty="0"/>
              <a:t> </a:t>
            </a:r>
            <a:r>
              <a:rPr lang="en-US" dirty="0" err="1"/>
              <a:t>eingeblendet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649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Zuhörer</a:t>
            </a:r>
            <a:r>
              <a:rPr lang="en-US" dirty="0"/>
              <a:t> </a:t>
            </a:r>
            <a:r>
              <a:rPr lang="en-US" dirty="0" err="1"/>
              <a:t>weit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den </a:t>
            </a:r>
            <a:r>
              <a:rPr lang="en-US" dirty="0" err="1"/>
              <a:t>unmittelbaren</a:t>
            </a:r>
            <a:r>
              <a:rPr lang="en-US" dirty="0"/>
              <a:t> Kreis </a:t>
            </a:r>
            <a:r>
              <a:rPr lang="en-US" dirty="0" err="1"/>
              <a:t>hinaus</a:t>
            </a:r>
            <a:r>
              <a:rPr lang="en-US" dirty="0"/>
              <a:t>: in Deutschland </a:t>
            </a:r>
            <a:r>
              <a:rPr lang="en-US" dirty="0" err="1"/>
              <a:t>vom</a:t>
            </a:r>
            <a:r>
              <a:rPr lang="en-US" dirty="0"/>
              <a:t> Bodensee bis </a:t>
            </a:r>
            <a:r>
              <a:rPr lang="en-US" dirty="0" err="1"/>
              <a:t>hoch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Hamburg, </a:t>
            </a:r>
            <a:r>
              <a:rPr lang="en-US" dirty="0" err="1"/>
              <a:t>weltweit</a:t>
            </a:r>
            <a:r>
              <a:rPr lang="en-US" dirty="0"/>
              <a:t> bis </a:t>
            </a:r>
            <a:r>
              <a:rPr lang="en-US" dirty="0" err="1"/>
              <a:t>nach</a:t>
            </a:r>
            <a:r>
              <a:rPr lang="en-US" dirty="0"/>
              <a:t> Japan!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Über</a:t>
            </a:r>
            <a:r>
              <a:rPr lang="en-US" dirty="0"/>
              <a:t> 100 </a:t>
            </a:r>
            <a:r>
              <a:rPr lang="en-US" dirty="0" err="1"/>
              <a:t>Zuhörer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Livestream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500 Views auf </a:t>
            </a:r>
            <a:r>
              <a:rPr lang="en-US" dirty="0" err="1"/>
              <a:t>Youtube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dem </a:t>
            </a:r>
            <a:r>
              <a:rPr lang="en-US" dirty="0" err="1"/>
              <a:t>Konzert</a:t>
            </a:r>
            <a:endParaRPr lang="en-US" dirty="0"/>
          </a:p>
          <a:p>
            <a:r>
              <a:rPr lang="en-US" dirty="0"/>
              <a:t>Positive </a:t>
            </a:r>
            <a:r>
              <a:rPr lang="en-US" dirty="0" err="1"/>
              <a:t>Kommentare</a:t>
            </a:r>
            <a:r>
              <a:rPr lang="en-US" dirty="0"/>
              <a:t> zu </a:t>
            </a:r>
            <a:r>
              <a:rPr lang="en-US" dirty="0" err="1"/>
              <a:t>Tonqualität</a:t>
            </a:r>
            <a:r>
              <a:rPr lang="en-US" dirty="0"/>
              <a:t> – der Livestream hat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technisch</a:t>
            </a:r>
            <a:r>
              <a:rPr lang="en-US" dirty="0"/>
              <a:t> super </a:t>
            </a:r>
            <a:r>
              <a:rPr lang="en-US" dirty="0" err="1"/>
              <a:t>funktioniert</a:t>
            </a:r>
            <a:r>
              <a:rPr lang="en-US" dirty="0"/>
              <a:t>!</a:t>
            </a:r>
          </a:p>
          <a:p>
            <a:r>
              <a:rPr lang="en-US" dirty="0"/>
              <a:t>Internet-</a:t>
            </a:r>
            <a:r>
              <a:rPr lang="en-US" dirty="0" err="1"/>
              <a:t>Beauftragter</a:t>
            </a:r>
            <a:r>
              <a:rPr lang="en-US" dirty="0"/>
              <a:t> des Clubs </a:t>
            </a:r>
            <a:r>
              <a:rPr lang="en-US" dirty="0" err="1"/>
              <a:t>moderiert</a:t>
            </a:r>
            <a:r>
              <a:rPr lang="en-US" dirty="0"/>
              <a:t> den Chat </a:t>
            </a:r>
            <a:r>
              <a:rPr lang="en-US" dirty="0" err="1"/>
              <a:t>während</a:t>
            </a:r>
            <a:r>
              <a:rPr lang="en-US" dirty="0"/>
              <a:t> des </a:t>
            </a:r>
            <a:r>
              <a:rPr lang="en-US" dirty="0" err="1"/>
              <a:t>Konzerts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84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Mit</a:t>
            </a:r>
            <a:r>
              <a:rPr lang="en-US" dirty="0"/>
              <a:t> der Idee – und dank der </a:t>
            </a:r>
            <a:r>
              <a:rPr lang="en-US" dirty="0" err="1"/>
              <a:t>Übertragung</a:t>
            </a:r>
            <a:r>
              <a:rPr lang="en-US" dirty="0"/>
              <a:t> und Online-</a:t>
            </a:r>
            <a:r>
              <a:rPr lang="en-US" dirty="0" err="1"/>
              <a:t>Präsenz</a:t>
            </a:r>
            <a:r>
              <a:rPr lang="en-US" dirty="0"/>
              <a:t>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Sponsoren</a:t>
            </a:r>
            <a:r>
              <a:rPr lang="en-US" dirty="0"/>
              <a:t> </a:t>
            </a:r>
            <a:r>
              <a:rPr lang="en-US" dirty="0" err="1"/>
              <a:t>gewonnen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Trotz</a:t>
            </a:r>
            <a:r>
              <a:rPr lang="en-US" dirty="0"/>
              <a:t> </a:t>
            </a:r>
            <a:r>
              <a:rPr lang="en-US" dirty="0" err="1"/>
              <a:t>Pandemie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in den </a:t>
            </a:r>
            <a:r>
              <a:rPr lang="en-US" dirty="0" err="1"/>
              <a:t>Vorjahren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Was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finanziell</a:t>
            </a:r>
            <a:r>
              <a:rPr lang="en-US" dirty="0"/>
              <a:t> </a:t>
            </a:r>
            <a:r>
              <a:rPr lang="en-US" dirty="0" err="1"/>
              <a:t>herausgekommen</a:t>
            </a:r>
            <a:r>
              <a:rPr lang="en-US" dirty="0"/>
              <a:t> ? =&gt; </a:t>
            </a:r>
            <a:r>
              <a:rPr lang="en-US" dirty="0" err="1"/>
              <a:t>Rückgabe</a:t>
            </a:r>
            <a:r>
              <a:rPr lang="en-US" dirty="0"/>
              <a:t> an Stefan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071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Auch in </a:t>
            </a:r>
            <a:r>
              <a:rPr lang="en-US" dirty="0" err="1"/>
              <a:t>diesem</a:t>
            </a:r>
            <a:r>
              <a:rPr lang="en-US" dirty="0"/>
              <a:t> </a:t>
            </a:r>
            <a:r>
              <a:rPr lang="en-US" dirty="0" err="1"/>
              <a:t>Jahr</a:t>
            </a:r>
            <a:r>
              <a:rPr lang="en-US" dirty="0"/>
              <a:t> </a:t>
            </a:r>
            <a:r>
              <a:rPr lang="en-US" dirty="0" err="1"/>
              <a:t>wieder</a:t>
            </a:r>
            <a:r>
              <a:rPr lang="en-US" dirty="0"/>
              <a:t> 10.000 Euro </a:t>
            </a:r>
            <a:r>
              <a:rPr lang="en-US" dirty="0" err="1"/>
              <a:t>für</a:t>
            </a:r>
            <a:r>
              <a:rPr lang="en-US" dirty="0"/>
              <a:t> den </a:t>
            </a:r>
            <a:r>
              <a:rPr lang="en-US" dirty="0" err="1"/>
              <a:t>Zweck</a:t>
            </a:r>
            <a:r>
              <a:rPr lang="en-US" dirty="0"/>
              <a:t> </a:t>
            </a:r>
            <a:r>
              <a:rPr lang="en-US" dirty="0" err="1"/>
              <a:t>erzielt</a:t>
            </a:r>
            <a:r>
              <a:rPr lang="en-US" dirty="0"/>
              <a:t> (</a:t>
            </a:r>
            <a:r>
              <a:rPr lang="en-US" dirty="0" err="1"/>
              <a:t>trotz</a:t>
            </a:r>
            <a:r>
              <a:rPr lang="en-US" dirty="0"/>
              <a:t> </a:t>
            </a:r>
            <a:r>
              <a:rPr lang="en-US" dirty="0" err="1"/>
              <a:t>erhöhter</a:t>
            </a:r>
            <a:r>
              <a:rPr lang="en-US" dirty="0"/>
              <a:t> </a:t>
            </a:r>
            <a:r>
              <a:rPr lang="en-US" dirty="0" err="1"/>
              <a:t>Kosten</a:t>
            </a:r>
            <a:r>
              <a:rPr lang="en-US" dirty="0"/>
              <a:t>, 1/3 der </a:t>
            </a:r>
            <a:r>
              <a:rPr lang="en-US" dirty="0" err="1"/>
              <a:t>Zuhörer</a:t>
            </a:r>
            <a:r>
              <a:rPr lang="en-US" dirty="0"/>
              <a:t> &amp; </a:t>
            </a:r>
            <a:r>
              <a:rPr lang="en-US" dirty="0" err="1"/>
              <a:t>Pandemie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Spenden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den Livestream </a:t>
            </a:r>
            <a:r>
              <a:rPr lang="en-US" dirty="0" err="1"/>
              <a:t>alleine</a:t>
            </a:r>
            <a:r>
              <a:rPr lang="en-US" dirty="0"/>
              <a:t> ca. 2.500 Euro!</a:t>
            </a:r>
          </a:p>
          <a:p>
            <a:endParaRPr lang="en-US" dirty="0"/>
          </a:p>
          <a:p>
            <a:r>
              <a:rPr lang="en-US" dirty="0"/>
              <a:t>Davon 5 </a:t>
            </a:r>
            <a:r>
              <a:rPr lang="en-US" dirty="0" err="1"/>
              <a:t>Deutschlandstipendien</a:t>
            </a:r>
            <a:r>
              <a:rPr lang="en-US" dirty="0"/>
              <a:t> =&gt; </a:t>
            </a:r>
            <a:r>
              <a:rPr lang="en-US" dirty="0" err="1"/>
              <a:t>jeder</a:t>
            </a:r>
            <a:r>
              <a:rPr lang="en-US" dirty="0"/>
              <a:t> Euro x2 </a:t>
            </a:r>
            <a:r>
              <a:rPr lang="en-US" dirty="0" err="1"/>
              <a:t>über</a:t>
            </a:r>
            <a:r>
              <a:rPr lang="en-US" dirty="0"/>
              <a:t> den Bund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751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Sehr positives Feedback </a:t>
            </a:r>
            <a:r>
              <a:rPr lang="en-US" dirty="0" err="1"/>
              <a:t>auch</a:t>
            </a:r>
            <a:r>
              <a:rPr lang="en-US" dirty="0"/>
              <a:t> in den </a:t>
            </a:r>
            <a:r>
              <a:rPr lang="en-US" dirty="0" err="1"/>
              <a:t>Medien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66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Einfach</a:t>
            </a:r>
            <a:r>
              <a:rPr lang="en-US" dirty="0"/>
              <a:t> auf </a:t>
            </a:r>
            <a:r>
              <a:rPr lang="en-US" dirty="0" err="1"/>
              <a:t>Youtube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 und </a:t>
            </a:r>
            <a:r>
              <a:rPr lang="en-US" dirty="0" err="1"/>
              <a:t>nach</a:t>
            </a:r>
            <a:r>
              <a:rPr lang="en-US" dirty="0"/>
              <a:t> Rotary-Main-Taunus </a:t>
            </a:r>
            <a:r>
              <a:rPr lang="en-US" dirty="0" err="1"/>
              <a:t>suchen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Spendenlink</a:t>
            </a:r>
            <a:r>
              <a:rPr lang="en-US" dirty="0"/>
              <a:t> </a:t>
            </a:r>
            <a:r>
              <a:rPr lang="en-US" dirty="0" err="1"/>
              <a:t>geht</a:t>
            </a:r>
            <a:r>
              <a:rPr lang="en-US" dirty="0"/>
              <a:t> </a:t>
            </a:r>
            <a:r>
              <a:rPr lang="en-US" dirty="0" err="1"/>
              <a:t>weiter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871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Aber </a:t>
            </a:r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aufhören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Konzert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weiter</a:t>
            </a:r>
            <a:r>
              <a:rPr lang="en-US" dirty="0"/>
              <a:t> online </a:t>
            </a:r>
            <a:r>
              <a:rPr lang="en-US" dirty="0" err="1"/>
              <a:t>verfügbar</a:t>
            </a:r>
            <a:r>
              <a:rPr lang="en-US" dirty="0"/>
              <a:t> – </a:t>
            </a:r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in </a:t>
            </a:r>
            <a:r>
              <a:rPr lang="en-US" dirty="0" err="1"/>
              <a:t>Zeiten</a:t>
            </a:r>
            <a:r>
              <a:rPr lang="en-US" dirty="0"/>
              <a:t> der </a:t>
            </a:r>
            <a:r>
              <a:rPr lang="en-US" dirty="0" err="1"/>
              <a:t>Pandemie</a:t>
            </a:r>
            <a:r>
              <a:rPr lang="en-US" dirty="0"/>
              <a:t> das </a:t>
            </a:r>
            <a:r>
              <a:rPr lang="en-US" dirty="0" err="1"/>
              <a:t>Malion-Quartett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 </a:t>
            </a:r>
            <a:r>
              <a:rPr lang="en-US" dirty="0" err="1"/>
              <a:t>holen</a:t>
            </a:r>
            <a:r>
              <a:rPr lang="en-US" dirty="0"/>
              <a:t> und </a:t>
            </a:r>
            <a:r>
              <a:rPr lang="en-US" dirty="0" err="1"/>
              <a:t>dafür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Eintrittskarte</a:t>
            </a:r>
            <a:r>
              <a:rPr lang="en-US" dirty="0"/>
              <a:t> </a:t>
            </a:r>
            <a:r>
              <a:rPr lang="en-US" dirty="0" err="1"/>
              <a:t>spenden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91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könnten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Online </a:t>
            </a:r>
            <a:r>
              <a:rPr lang="en-US" dirty="0" err="1"/>
              <a:t>aus</a:t>
            </a:r>
            <a:r>
              <a:rPr lang="en-US" dirty="0"/>
              <a:t> dem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unseres</a:t>
            </a:r>
            <a:r>
              <a:rPr lang="en-US" dirty="0"/>
              <a:t> Clubs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Erfolg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den </a:t>
            </a:r>
            <a:r>
              <a:rPr lang="en-US" dirty="0" err="1"/>
              <a:t>Distrikt</a:t>
            </a:r>
            <a:r>
              <a:rPr lang="en-US" dirty="0"/>
              <a:t> </a:t>
            </a:r>
            <a:r>
              <a:rPr lang="en-US" dirty="0" err="1"/>
              <a:t>machen</a:t>
            </a:r>
            <a:endParaRPr lang="en-US" dirty="0"/>
          </a:p>
          <a:p>
            <a:endParaRPr lang="en-US" dirty="0"/>
          </a:p>
          <a:p>
            <a:r>
              <a:rPr lang="en-US" dirty="0"/>
              <a:t>Henning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den </a:t>
            </a:r>
            <a:r>
              <a:rPr lang="en-US" dirty="0" err="1"/>
              <a:t>nächsten</a:t>
            </a:r>
            <a:r>
              <a:rPr lang="en-US" dirty="0"/>
              <a:t> Scheck </a:t>
            </a:r>
            <a:r>
              <a:rPr lang="en-US" dirty="0" err="1"/>
              <a:t>überreichen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macht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? Das </a:t>
            </a:r>
            <a:r>
              <a:rPr lang="en-US" dirty="0" err="1"/>
              <a:t>konzert</a:t>
            </a:r>
            <a:r>
              <a:rPr lang="en-US" dirty="0"/>
              <a:t> </a:t>
            </a:r>
            <a:r>
              <a:rPr lang="en-US" dirty="0" err="1"/>
              <a:t>bleibt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bis </a:t>
            </a:r>
            <a:r>
              <a:rPr lang="en-US" dirty="0" err="1"/>
              <a:t>mindestens</a:t>
            </a:r>
            <a:r>
              <a:rPr lang="en-US" dirty="0"/>
              <a:t> Mitte </a:t>
            </a:r>
            <a:r>
              <a:rPr lang="en-US" dirty="0" err="1"/>
              <a:t>Dezember</a:t>
            </a:r>
            <a:r>
              <a:rPr lang="en-US" dirty="0"/>
              <a:t> online!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810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Begrüßung</a:t>
            </a:r>
            <a:r>
              <a:rPr lang="en-US" dirty="0"/>
              <a:t> der </a:t>
            </a:r>
            <a:r>
              <a:rPr lang="en-US" dirty="0" err="1"/>
              <a:t>Zuhörer</a:t>
            </a:r>
            <a:endParaRPr lang="en-US" dirty="0"/>
          </a:p>
          <a:p>
            <a:r>
              <a:rPr lang="en-US" dirty="0" err="1"/>
              <a:t>Vorstellung</a:t>
            </a:r>
            <a:r>
              <a:rPr lang="en-US" dirty="0"/>
              <a:t> Stefan Schmitgen und Christoph Heinemann</a:t>
            </a:r>
          </a:p>
          <a:p>
            <a:r>
              <a:rPr lang="en-US" dirty="0" err="1"/>
              <a:t>Projekt</a:t>
            </a:r>
            <a:r>
              <a:rPr lang="en-US" dirty="0"/>
              <a:t> des Rotary-Club Main-Taunus </a:t>
            </a:r>
            <a:r>
              <a:rPr lang="en-US" dirty="0" err="1"/>
              <a:t>beheimatet</a:t>
            </a:r>
            <a:r>
              <a:rPr lang="en-US" dirty="0"/>
              <a:t> in </a:t>
            </a:r>
            <a:r>
              <a:rPr lang="en-US" dirty="0" err="1"/>
              <a:t>Hofheim</a:t>
            </a:r>
            <a:r>
              <a:rPr lang="en-US" dirty="0"/>
              <a:t>, der </a:t>
            </a:r>
            <a:r>
              <a:rPr lang="en-US" dirty="0" err="1"/>
              <a:t>Kreisstadt</a:t>
            </a:r>
            <a:r>
              <a:rPr lang="en-US" dirty="0"/>
              <a:t> des Main-Taunus-</a:t>
            </a:r>
            <a:r>
              <a:rPr lang="en-US" dirty="0" err="1"/>
              <a:t>Kreises</a:t>
            </a:r>
            <a:endParaRPr lang="en-US" dirty="0"/>
          </a:p>
          <a:p>
            <a:r>
              <a:rPr lang="en-US" dirty="0" err="1"/>
              <a:t>Benefizkonzert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großen</a:t>
            </a:r>
            <a:r>
              <a:rPr lang="en-US" dirty="0"/>
              <a:t> Saal des </a:t>
            </a:r>
            <a:r>
              <a:rPr lang="en-US" dirty="0" err="1"/>
              <a:t>Landratsamts</a:t>
            </a:r>
            <a:r>
              <a:rPr lang="en-US" dirty="0"/>
              <a:t> – </a:t>
            </a:r>
            <a:r>
              <a:rPr lang="en-US" dirty="0" err="1"/>
              <a:t>jedes</a:t>
            </a:r>
            <a:r>
              <a:rPr lang="en-US" dirty="0"/>
              <a:t> </a:t>
            </a:r>
            <a:r>
              <a:rPr lang="en-US" dirty="0" err="1"/>
              <a:t>Jahr</a:t>
            </a:r>
            <a:r>
              <a:rPr lang="en-US" dirty="0"/>
              <a:t> das </a:t>
            </a:r>
            <a:r>
              <a:rPr lang="en-US" dirty="0" err="1"/>
              <a:t>große</a:t>
            </a:r>
            <a:r>
              <a:rPr lang="en-US" dirty="0"/>
              <a:t> Highlight in </a:t>
            </a:r>
            <a:r>
              <a:rPr lang="en-US" dirty="0" err="1"/>
              <a:t>Zusammenarbeit</a:t>
            </a:r>
            <a:r>
              <a:rPr lang="en-US" dirty="0"/>
              <a:t> und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Unterstützung</a:t>
            </a:r>
            <a:r>
              <a:rPr lang="en-US"/>
              <a:t> des Landrat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53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Danke für die Aufmerksamkeit</a:t>
            </a:r>
          </a:p>
          <a:p>
            <a:endParaRPr lang="de-DE" dirty="0"/>
          </a:p>
          <a:p>
            <a:r>
              <a:rPr lang="de-DE" dirty="0"/>
              <a:t>Danke für die tolle Unterstützung bis hierhin</a:t>
            </a:r>
          </a:p>
          <a:p>
            <a:endParaRPr lang="de-DE" dirty="0"/>
          </a:p>
          <a:p>
            <a:r>
              <a:rPr lang="de-DE" dirty="0"/>
              <a:t>Danke an alle, die sich das Konzert nun unbedingt auch anschauen und anhören wollen </a:t>
            </a:r>
          </a:p>
          <a:p>
            <a:r>
              <a:rPr lang="de-DE" dirty="0"/>
              <a:t>Nicht vergessen: </a:t>
            </a:r>
            <a:r>
              <a:rPr lang="de-DE" dirty="0" err="1"/>
              <a:t>Youtube</a:t>
            </a:r>
            <a:r>
              <a:rPr lang="de-DE" dirty="0"/>
              <a:t> Rotary Main Taunus</a:t>
            </a:r>
          </a:p>
          <a:p>
            <a:endParaRPr lang="de-DE" dirty="0"/>
          </a:p>
          <a:p>
            <a:r>
              <a:rPr lang="de-DE" dirty="0"/>
              <a:t>Danke im Namen der jungen Musiker*innen für jede zusätzliche Spende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06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Stefan</a:t>
            </a:r>
          </a:p>
          <a:p>
            <a:r>
              <a:rPr lang="en-US" dirty="0" err="1"/>
              <a:t>Benefizkonzerte</a:t>
            </a:r>
            <a:r>
              <a:rPr lang="en-US" dirty="0"/>
              <a:t> </a:t>
            </a:r>
            <a:r>
              <a:rPr lang="en-US" dirty="0" err="1"/>
              <a:t>wichtiger</a:t>
            </a:r>
            <a:r>
              <a:rPr lang="en-US" dirty="0"/>
              <a:t> </a:t>
            </a:r>
            <a:r>
              <a:rPr lang="en-US" dirty="0" err="1"/>
              <a:t>Bestandteil</a:t>
            </a:r>
            <a:r>
              <a:rPr lang="en-US" dirty="0"/>
              <a:t> </a:t>
            </a:r>
            <a:r>
              <a:rPr lang="en-US" dirty="0" err="1"/>
              <a:t>unseres</a:t>
            </a:r>
            <a:r>
              <a:rPr lang="en-US" dirty="0"/>
              <a:t> </a:t>
            </a:r>
            <a:r>
              <a:rPr lang="en-US" dirty="0" err="1"/>
              <a:t>rotarischen</a:t>
            </a:r>
            <a:r>
              <a:rPr lang="en-US" dirty="0"/>
              <a:t> </a:t>
            </a:r>
            <a:r>
              <a:rPr lang="en-US" dirty="0" err="1"/>
              <a:t>Jahres</a:t>
            </a:r>
            <a:r>
              <a:rPr lang="en-US" dirty="0"/>
              <a:t> – </a:t>
            </a:r>
            <a:r>
              <a:rPr lang="en-US" dirty="0" err="1"/>
              <a:t>seit</a:t>
            </a:r>
            <a:r>
              <a:rPr lang="en-US" dirty="0"/>
              <a:t> 10 Jahren warden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gemeinsam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dem </a:t>
            </a:r>
            <a:r>
              <a:rPr lang="en-US" dirty="0" err="1"/>
              <a:t>Landrat</a:t>
            </a:r>
            <a:r>
              <a:rPr lang="en-US" dirty="0"/>
              <a:t> des Main-Taunus-</a:t>
            </a:r>
            <a:r>
              <a:rPr lang="en-US" dirty="0" err="1"/>
              <a:t>Kreises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Plenarsaal</a:t>
            </a:r>
            <a:r>
              <a:rPr lang="en-US" dirty="0"/>
              <a:t> des </a:t>
            </a:r>
            <a:r>
              <a:rPr lang="en-US" dirty="0" err="1"/>
              <a:t>Landratsamts</a:t>
            </a:r>
            <a:r>
              <a:rPr lang="en-US" dirty="0"/>
              <a:t> in </a:t>
            </a:r>
            <a:r>
              <a:rPr lang="en-US" dirty="0" err="1"/>
              <a:t>Hofheim</a:t>
            </a:r>
            <a:r>
              <a:rPr lang="en-US" dirty="0"/>
              <a:t> (ca. 300 </a:t>
            </a:r>
            <a:r>
              <a:rPr lang="en-US" dirty="0" err="1"/>
              <a:t>Zuhörer</a:t>
            </a:r>
            <a:r>
              <a:rPr lang="en-US" dirty="0"/>
              <a:t>) </a:t>
            </a:r>
            <a:r>
              <a:rPr lang="en-US" dirty="0" err="1"/>
              <a:t>ausgerichtet</a:t>
            </a:r>
            <a:r>
              <a:rPr lang="en-US" dirty="0"/>
              <a:t>.</a:t>
            </a:r>
          </a:p>
          <a:p>
            <a:r>
              <a:rPr lang="en-US" dirty="0" err="1"/>
              <a:t>Drei</a:t>
            </a:r>
            <a:r>
              <a:rPr lang="en-US" dirty="0"/>
              <a:t> </a:t>
            </a:r>
            <a:r>
              <a:rPr lang="en-US" dirty="0" err="1"/>
              <a:t>Effekte</a:t>
            </a:r>
            <a:r>
              <a:rPr lang="en-US" dirty="0"/>
              <a:t> auf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Streich</a:t>
            </a:r>
            <a:r>
              <a:rPr lang="en-US" dirty="0"/>
              <a:t>: </a:t>
            </a:r>
            <a:r>
              <a:rPr lang="en-US" dirty="0" err="1"/>
              <a:t>Kulturelles</a:t>
            </a:r>
            <a:r>
              <a:rPr lang="en-US" dirty="0"/>
              <a:t> Highlight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interessanten</a:t>
            </a:r>
            <a:r>
              <a:rPr lang="en-US" dirty="0"/>
              <a:t> </a:t>
            </a:r>
            <a:r>
              <a:rPr lang="en-US" dirty="0" err="1"/>
              <a:t>aufstrebenden</a:t>
            </a:r>
            <a:r>
              <a:rPr lang="en-US" dirty="0"/>
              <a:t> </a:t>
            </a:r>
            <a:r>
              <a:rPr lang="en-US" dirty="0" err="1"/>
              <a:t>Musikern</a:t>
            </a:r>
            <a:r>
              <a:rPr lang="en-US" dirty="0"/>
              <a:t> in </a:t>
            </a:r>
            <a:r>
              <a:rPr lang="en-US" dirty="0" err="1"/>
              <a:t>Hofheim</a:t>
            </a:r>
            <a:r>
              <a:rPr lang="en-US" dirty="0"/>
              <a:t>, </a:t>
            </a:r>
            <a:r>
              <a:rPr lang="en-US" dirty="0" err="1"/>
              <a:t>Bühne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die Musiker und </a:t>
            </a:r>
            <a:r>
              <a:rPr lang="en-US" dirty="0" err="1"/>
              <a:t>Einnahmen</a:t>
            </a:r>
            <a:r>
              <a:rPr lang="en-US" dirty="0"/>
              <a:t> von </a:t>
            </a:r>
            <a:r>
              <a:rPr lang="en-US" dirty="0" err="1"/>
              <a:t>jährlich</a:t>
            </a:r>
            <a:r>
              <a:rPr lang="en-US" dirty="0"/>
              <a:t> ca. 10.000 Euro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unsere</a:t>
            </a:r>
            <a:r>
              <a:rPr lang="en-US" dirty="0"/>
              <a:t> </a:t>
            </a:r>
            <a:r>
              <a:rPr lang="en-US" dirty="0" err="1"/>
              <a:t>Projektarbeit</a:t>
            </a:r>
            <a:r>
              <a:rPr lang="en-US" dirty="0"/>
              <a:t> in der Region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10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Christoph</a:t>
            </a:r>
          </a:p>
          <a:p>
            <a:r>
              <a:rPr lang="en-US" dirty="0" err="1"/>
              <a:t>Meist</a:t>
            </a:r>
            <a:r>
              <a:rPr lang="en-US" dirty="0"/>
              <a:t> </a:t>
            </a:r>
            <a:r>
              <a:rPr lang="en-US" dirty="0" err="1"/>
              <a:t>legen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1 </a:t>
            </a:r>
            <a:r>
              <a:rPr lang="en-US" dirty="0" err="1"/>
              <a:t>Jahr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Voraus</a:t>
            </a:r>
            <a:r>
              <a:rPr lang="en-US" dirty="0"/>
              <a:t> das </a:t>
            </a:r>
            <a:r>
              <a:rPr lang="en-US" dirty="0" err="1"/>
              <a:t>Programm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das </a:t>
            </a:r>
            <a:r>
              <a:rPr lang="en-US" dirty="0" err="1"/>
              <a:t>Folgejahr</a:t>
            </a:r>
            <a:r>
              <a:rPr lang="en-US" dirty="0"/>
              <a:t> fest.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2020 </a:t>
            </a:r>
            <a:r>
              <a:rPr lang="en-US" dirty="0" err="1"/>
              <a:t>planten</a:t>
            </a:r>
            <a:r>
              <a:rPr lang="en-US" dirty="0"/>
              <a:t> (</a:t>
            </a:r>
            <a:r>
              <a:rPr lang="en-US" dirty="0" err="1"/>
              <a:t>Malion</a:t>
            </a:r>
            <a:r>
              <a:rPr lang="en-US" dirty="0"/>
              <a:t> </a:t>
            </a:r>
            <a:r>
              <a:rPr lang="en-US" dirty="0" err="1"/>
              <a:t>Quartett</a:t>
            </a:r>
            <a:r>
              <a:rPr lang="en-US" dirty="0"/>
              <a:t> </a:t>
            </a:r>
            <a:r>
              <a:rPr lang="en-US" dirty="0" err="1"/>
              <a:t>Musikhochschule</a:t>
            </a:r>
            <a:r>
              <a:rPr lang="en-US" dirty="0"/>
              <a:t>), war </a:t>
            </a:r>
            <a:r>
              <a:rPr lang="en-US" dirty="0" err="1"/>
              <a:t>kein</a:t>
            </a:r>
            <a:r>
              <a:rPr lang="en-US" dirty="0"/>
              <a:t> Coronavirus in Sicht.</a:t>
            </a:r>
          </a:p>
          <a:p>
            <a:r>
              <a:rPr lang="en-US" dirty="0"/>
              <a:t>Ab April/Mai 2020 </a:t>
            </a:r>
            <a:r>
              <a:rPr lang="en-US" dirty="0" err="1"/>
              <a:t>wurde</a:t>
            </a:r>
            <a:r>
              <a:rPr lang="en-US" dirty="0"/>
              <a:t> </a:t>
            </a:r>
            <a:r>
              <a:rPr lang="en-US" dirty="0" err="1"/>
              <a:t>allerdings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normales</a:t>
            </a:r>
            <a:r>
              <a:rPr lang="en-US" dirty="0"/>
              <a:t> </a:t>
            </a:r>
            <a:r>
              <a:rPr lang="en-US" dirty="0" err="1"/>
              <a:t>Konzert</a:t>
            </a:r>
            <a:r>
              <a:rPr lang="en-US" dirty="0"/>
              <a:t> dieses </a:t>
            </a:r>
            <a:r>
              <a:rPr lang="en-US" dirty="0" err="1"/>
              <a:t>Jahr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gut 300 </a:t>
            </a:r>
            <a:r>
              <a:rPr lang="en-US" dirty="0" err="1"/>
              <a:t>Zuhörern</a:t>
            </a:r>
            <a:r>
              <a:rPr lang="en-US" dirty="0"/>
              <a:t> </a:t>
            </a:r>
            <a:r>
              <a:rPr lang="en-US" dirty="0" err="1"/>
              <a:t>eher</a:t>
            </a:r>
            <a:r>
              <a:rPr lang="en-US" dirty="0"/>
              <a:t> </a:t>
            </a:r>
            <a:r>
              <a:rPr lang="en-US" dirty="0" err="1"/>
              <a:t>unwahrscheinlich</a:t>
            </a:r>
            <a:r>
              <a:rPr lang="en-US" dirty="0"/>
              <a:t> sein </a:t>
            </a:r>
            <a:r>
              <a:rPr lang="en-US" dirty="0" err="1"/>
              <a:t>würde</a:t>
            </a:r>
            <a:r>
              <a:rPr lang="en-US" dirty="0"/>
              <a:t>.</a:t>
            </a:r>
          </a:p>
          <a:p>
            <a:r>
              <a:rPr lang="en-US" dirty="0"/>
              <a:t>Was also tun ?</a:t>
            </a:r>
          </a:p>
          <a:p>
            <a:r>
              <a:rPr lang="en-US" dirty="0" err="1"/>
              <a:t>Statt</a:t>
            </a:r>
            <a:r>
              <a:rPr lang="en-US" dirty="0"/>
              <a:t> </a:t>
            </a:r>
            <a:r>
              <a:rPr lang="en-US" dirty="0" err="1"/>
              <a:t>einfach</a:t>
            </a:r>
            <a:r>
              <a:rPr lang="en-US" dirty="0"/>
              <a:t> </a:t>
            </a:r>
            <a:r>
              <a:rPr lang="en-US" dirty="0" err="1"/>
              <a:t>abzuwarten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abzusagen</a:t>
            </a:r>
            <a:r>
              <a:rPr lang="en-US" dirty="0"/>
              <a:t>,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ausgetauscht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Mit</a:t>
            </a:r>
            <a:r>
              <a:rPr lang="en-US" dirty="0"/>
              <a:t> dem Kreis, der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Zeichen</a:t>
            </a:r>
            <a:r>
              <a:rPr lang="en-US" dirty="0"/>
              <a:t> </a:t>
            </a:r>
            <a:r>
              <a:rPr lang="en-US" dirty="0" err="1"/>
              <a:t>setzen</a:t>
            </a:r>
            <a:r>
              <a:rPr lang="en-US" dirty="0"/>
              <a:t> </a:t>
            </a:r>
            <a:r>
              <a:rPr lang="en-US" dirty="0" err="1"/>
              <a:t>wollte</a:t>
            </a:r>
            <a:r>
              <a:rPr lang="en-US" dirty="0"/>
              <a:t>, </a:t>
            </a:r>
            <a:r>
              <a:rPr lang="en-US" dirty="0" err="1"/>
              <a:t>daß</a:t>
            </a:r>
            <a:r>
              <a:rPr lang="en-US" dirty="0"/>
              <a:t> man die Kultur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einfach</a:t>
            </a:r>
            <a:r>
              <a:rPr lang="en-US" dirty="0"/>
              <a:t> </a:t>
            </a:r>
            <a:r>
              <a:rPr lang="en-US" dirty="0" err="1"/>
              <a:t>aufgibt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Mit</a:t>
            </a:r>
            <a:r>
              <a:rPr lang="en-US" dirty="0"/>
              <a:t> den </a:t>
            </a:r>
            <a:r>
              <a:rPr lang="en-US" dirty="0" err="1"/>
              <a:t>Musikern</a:t>
            </a:r>
            <a:r>
              <a:rPr lang="en-US" dirty="0"/>
              <a:t>, die </a:t>
            </a:r>
            <a:r>
              <a:rPr lang="en-US" dirty="0" err="1"/>
              <a:t>Flexibilität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</a:t>
            </a:r>
            <a:r>
              <a:rPr lang="en-US" dirty="0" err="1"/>
              <a:t>Gestaltung</a:t>
            </a:r>
            <a:r>
              <a:rPr lang="en-US" dirty="0"/>
              <a:t> </a:t>
            </a:r>
            <a:r>
              <a:rPr lang="en-US" dirty="0" err="1"/>
              <a:t>zusagten</a:t>
            </a:r>
            <a:r>
              <a:rPr lang="en-US" dirty="0"/>
              <a:t> (und </a:t>
            </a:r>
            <a:r>
              <a:rPr lang="en-US" dirty="0" err="1"/>
              <a:t>froh</a:t>
            </a:r>
            <a:r>
              <a:rPr lang="en-US" dirty="0"/>
              <a:t> </a:t>
            </a:r>
            <a:r>
              <a:rPr lang="en-US" dirty="0" err="1"/>
              <a:t>waren</a:t>
            </a:r>
            <a:r>
              <a:rPr lang="en-US" dirty="0"/>
              <a:t>, </a:t>
            </a:r>
            <a:r>
              <a:rPr lang="en-US" dirty="0" err="1"/>
              <a:t>daß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überhaupt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Durchführung</a:t>
            </a:r>
            <a:r>
              <a:rPr lang="en-US" dirty="0"/>
              <a:t> </a:t>
            </a:r>
            <a:r>
              <a:rPr lang="en-US" dirty="0" err="1"/>
              <a:t>erwägen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Veranstaltern</a:t>
            </a:r>
            <a:r>
              <a:rPr lang="en-US" dirty="0"/>
              <a:t> in der </a:t>
            </a:r>
            <a:r>
              <a:rPr lang="en-US" dirty="0" err="1"/>
              <a:t>Kulturszene</a:t>
            </a:r>
            <a:r>
              <a:rPr lang="en-US" dirty="0"/>
              <a:t>, die 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Frühjahr</a:t>
            </a:r>
            <a:r>
              <a:rPr lang="en-US" dirty="0"/>
              <a:t> auf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Formate</a:t>
            </a:r>
            <a:r>
              <a:rPr lang="en-US" dirty="0"/>
              <a:t> </a:t>
            </a:r>
            <a:r>
              <a:rPr lang="en-US" dirty="0" err="1"/>
              <a:t>umstellten</a:t>
            </a:r>
            <a:endParaRPr lang="en-US" dirty="0"/>
          </a:p>
          <a:p>
            <a:endParaRPr lang="en-US" dirty="0"/>
          </a:p>
          <a:p>
            <a:r>
              <a:rPr lang="en-US" dirty="0"/>
              <a:t>=&gt; Idee: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planen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Livestream </a:t>
            </a:r>
            <a:r>
              <a:rPr lang="en-US" dirty="0" err="1"/>
              <a:t>mit</a:t>
            </a:r>
            <a:r>
              <a:rPr lang="en-US" dirty="0"/>
              <a:t> online-</a:t>
            </a:r>
            <a:r>
              <a:rPr lang="en-US" dirty="0" err="1"/>
              <a:t>Übertragung</a:t>
            </a:r>
            <a:r>
              <a:rPr lang="en-US" dirty="0"/>
              <a:t> in </a:t>
            </a:r>
            <a:r>
              <a:rPr lang="en-US" dirty="0" err="1"/>
              <a:t>Youtube</a:t>
            </a:r>
            <a:r>
              <a:rPr lang="en-US" dirty="0"/>
              <a:t> 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37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Dieses </a:t>
            </a:r>
            <a:r>
              <a:rPr lang="en-US" dirty="0" err="1"/>
              <a:t>Jahr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die </a:t>
            </a:r>
            <a:r>
              <a:rPr lang="en-US" dirty="0" err="1"/>
              <a:t>Pandemie</a:t>
            </a:r>
            <a:r>
              <a:rPr lang="en-US" dirty="0"/>
              <a:t> </a:t>
            </a:r>
            <a:r>
              <a:rPr lang="en-US" dirty="0" err="1"/>
              <a:t>bestimmter</a:t>
            </a:r>
            <a:r>
              <a:rPr lang="en-US" dirty="0"/>
              <a:t> </a:t>
            </a:r>
            <a:r>
              <a:rPr lang="en-US" dirty="0" err="1"/>
              <a:t>Zweck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Verwendung</a:t>
            </a:r>
            <a:r>
              <a:rPr lang="en-US" dirty="0"/>
              <a:t> der </a:t>
            </a:r>
            <a:r>
              <a:rPr lang="en-US" dirty="0" err="1"/>
              <a:t>Spenden</a:t>
            </a:r>
            <a:endParaRPr lang="en-US" dirty="0"/>
          </a:p>
          <a:p>
            <a:endParaRPr lang="en-US" dirty="0"/>
          </a:p>
          <a:p>
            <a:r>
              <a:rPr lang="en-US" dirty="0"/>
              <a:t>Bei </a:t>
            </a:r>
            <a:r>
              <a:rPr lang="en-US" dirty="0" err="1"/>
              <a:t>Besuch</a:t>
            </a:r>
            <a:r>
              <a:rPr lang="en-US" dirty="0"/>
              <a:t> in der </a:t>
            </a:r>
            <a:r>
              <a:rPr lang="en-US" dirty="0" err="1"/>
              <a:t>Musikhochschule</a:t>
            </a:r>
            <a:r>
              <a:rPr lang="en-US" dirty="0"/>
              <a:t> von der </a:t>
            </a:r>
            <a:r>
              <a:rPr lang="en-US" dirty="0" err="1"/>
              <a:t>schwierigen</a:t>
            </a:r>
            <a:r>
              <a:rPr lang="en-US" dirty="0"/>
              <a:t> Situation der </a:t>
            </a:r>
            <a:r>
              <a:rPr lang="en-US" dirty="0" err="1"/>
              <a:t>jungen</a:t>
            </a:r>
            <a:r>
              <a:rPr lang="en-US" dirty="0"/>
              <a:t> Musiker*</a:t>
            </a:r>
            <a:r>
              <a:rPr lang="en-US" dirty="0" err="1"/>
              <a:t>innen</a:t>
            </a:r>
            <a:r>
              <a:rPr lang="en-US" dirty="0"/>
              <a:t> </a:t>
            </a:r>
            <a:r>
              <a:rPr lang="en-US" dirty="0" err="1"/>
              <a:t>gehört</a:t>
            </a:r>
            <a:r>
              <a:rPr lang="en-US" dirty="0"/>
              <a:t>: </a:t>
            </a:r>
            <a:r>
              <a:rPr lang="en-US" dirty="0" err="1"/>
              <a:t>kaum</a:t>
            </a:r>
            <a:r>
              <a:rPr lang="en-US" dirty="0"/>
              <a:t> </a:t>
            </a:r>
            <a:r>
              <a:rPr lang="en-US" dirty="0" err="1"/>
              <a:t>Konzerte</a:t>
            </a:r>
            <a:r>
              <a:rPr lang="en-US" dirty="0"/>
              <a:t>,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Werttbewerbe</a:t>
            </a:r>
            <a:r>
              <a:rPr lang="en-US" dirty="0"/>
              <a:t>,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wenig</a:t>
            </a:r>
            <a:r>
              <a:rPr lang="en-US" dirty="0"/>
              <a:t> </a:t>
            </a:r>
            <a:r>
              <a:rPr lang="en-US" dirty="0" err="1"/>
              <a:t>Räume</a:t>
            </a:r>
            <a:r>
              <a:rPr lang="en-US" dirty="0"/>
              <a:t>, die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Ensembleproben</a:t>
            </a:r>
            <a:r>
              <a:rPr lang="en-US" dirty="0"/>
              <a:t> </a:t>
            </a:r>
            <a:r>
              <a:rPr lang="en-US" dirty="0" err="1"/>
              <a:t>zugelassen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–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Einnahmen</a:t>
            </a:r>
            <a:r>
              <a:rPr lang="en-US" dirty="0"/>
              <a:t>,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Kosten</a:t>
            </a:r>
            <a:endParaRPr lang="en-US" dirty="0"/>
          </a:p>
          <a:p>
            <a:endParaRPr lang="en-US" dirty="0"/>
          </a:p>
          <a:p>
            <a:r>
              <a:rPr lang="en-US" dirty="0"/>
              <a:t>Idee: </a:t>
            </a:r>
            <a:r>
              <a:rPr lang="en-US" dirty="0" err="1"/>
              <a:t>Unterstützung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Stipendien</a:t>
            </a:r>
            <a:r>
              <a:rPr lang="en-US" dirty="0"/>
              <a:t>.</a:t>
            </a:r>
          </a:p>
          <a:p>
            <a:r>
              <a:rPr lang="en-US" dirty="0" err="1"/>
              <a:t>Nebeneffekt</a:t>
            </a:r>
            <a:r>
              <a:rPr lang="en-US" dirty="0"/>
              <a:t>: </a:t>
            </a:r>
            <a:r>
              <a:rPr lang="en-US" dirty="0" err="1"/>
              <a:t>Rotarier</a:t>
            </a:r>
            <a:r>
              <a:rPr lang="en-US" dirty="0"/>
              <a:t> </a:t>
            </a:r>
            <a:r>
              <a:rPr lang="en-US" dirty="0" err="1"/>
              <a:t>stellen</a:t>
            </a:r>
            <a:r>
              <a:rPr lang="en-US" dirty="0"/>
              <a:t> </a:t>
            </a:r>
            <a:r>
              <a:rPr lang="en-US" dirty="0" err="1"/>
              <a:t>Räume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Proben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Verfügung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273AF-90ED-4825-8F17-214BCBEA84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88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Gesagt</a:t>
            </a:r>
            <a:r>
              <a:rPr lang="en-US" dirty="0"/>
              <a:t> – </a:t>
            </a:r>
            <a:r>
              <a:rPr lang="en-US" dirty="0" err="1"/>
              <a:t>Getan</a:t>
            </a:r>
            <a:r>
              <a:rPr lang="en-US" dirty="0"/>
              <a:t>: Der Kreis </a:t>
            </a:r>
            <a:r>
              <a:rPr lang="en-US" dirty="0" err="1"/>
              <a:t>vermittelte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Kontakt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professionellen</a:t>
            </a:r>
            <a:r>
              <a:rPr lang="en-US" dirty="0"/>
              <a:t> </a:t>
            </a:r>
            <a:r>
              <a:rPr lang="en-US" dirty="0" err="1"/>
              <a:t>Tontechniker</a:t>
            </a:r>
            <a:r>
              <a:rPr lang="en-US" dirty="0"/>
              <a:t>, der die </a:t>
            </a:r>
            <a:r>
              <a:rPr lang="en-US" dirty="0" err="1"/>
              <a:t>Gegebenheiten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Landratsamt</a:t>
            </a:r>
            <a:r>
              <a:rPr lang="en-US" dirty="0"/>
              <a:t> 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/>
              <a:t>kannte</a:t>
            </a:r>
            <a:r>
              <a:rPr lang="en-US" dirty="0"/>
              <a:t>. </a:t>
            </a:r>
            <a:r>
              <a:rPr lang="en-US" dirty="0" err="1"/>
              <a:t>Hochwertige</a:t>
            </a:r>
            <a:r>
              <a:rPr lang="en-US" dirty="0"/>
              <a:t> </a:t>
            </a:r>
            <a:r>
              <a:rPr lang="en-US" dirty="0" err="1"/>
              <a:t>technische</a:t>
            </a:r>
            <a:r>
              <a:rPr lang="en-US" dirty="0"/>
              <a:t> </a:t>
            </a:r>
            <a:r>
              <a:rPr lang="en-US" dirty="0" err="1"/>
              <a:t>Ausstattung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3 </a:t>
            </a:r>
            <a:r>
              <a:rPr lang="en-US" dirty="0" err="1"/>
              <a:t>Kameras</a:t>
            </a:r>
            <a:r>
              <a:rPr lang="en-US" dirty="0"/>
              <a:t>, </a:t>
            </a:r>
            <a:r>
              <a:rPr lang="en-US" dirty="0" err="1"/>
              <a:t>Mischpult</a:t>
            </a:r>
            <a:r>
              <a:rPr lang="en-US" dirty="0"/>
              <a:t>, </a:t>
            </a:r>
            <a:r>
              <a:rPr lang="en-US" dirty="0" err="1"/>
              <a:t>hochwertigen</a:t>
            </a:r>
            <a:r>
              <a:rPr lang="en-US" dirty="0"/>
              <a:t> </a:t>
            </a:r>
            <a:r>
              <a:rPr lang="en-US" dirty="0" err="1"/>
              <a:t>Mikrophonen</a:t>
            </a:r>
            <a:r>
              <a:rPr lang="en-US" dirty="0"/>
              <a:t> und </a:t>
            </a:r>
            <a:r>
              <a:rPr lang="en-US" dirty="0" err="1"/>
              <a:t>Kameramann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unterschiedliche</a:t>
            </a:r>
            <a:r>
              <a:rPr lang="en-US" dirty="0"/>
              <a:t> </a:t>
            </a:r>
            <a:r>
              <a:rPr lang="en-US" dirty="0" err="1"/>
              <a:t>Bildperspektiven</a:t>
            </a:r>
            <a:r>
              <a:rPr lang="en-US" dirty="0"/>
              <a:t>, </a:t>
            </a:r>
            <a:r>
              <a:rPr lang="en-US" dirty="0" err="1"/>
              <a:t>nach</a:t>
            </a:r>
            <a:r>
              <a:rPr lang="en-US" dirty="0"/>
              <a:t> dem Motto:”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schon</a:t>
            </a:r>
            <a:r>
              <a:rPr lang="en-US" dirty="0"/>
              <a:t> –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richtig</a:t>
            </a:r>
            <a:r>
              <a:rPr lang="en-US" dirty="0"/>
              <a:t>”, also </a:t>
            </a:r>
            <a:r>
              <a:rPr lang="en-US" dirty="0" err="1"/>
              <a:t>bestmögliche</a:t>
            </a:r>
            <a:r>
              <a:rPr lang="en-US" dirty="0"/>
              <a:t> </a:t>
            </a:r>
            <a:r>
              <a:rPr lang="en-US" dirty="0" err="1"/>
              <a:t>Tonqualität</a:t>
            </a:r>
            <a:r>
              <a:rPr lang="en-US" dirty="0"/>
              <a:t> und </a:t>
            </a:r>
            <a:r>
              <a:rPr lang="en-US" dirty="0" err="1"/>
              <a:t>abwechslungsreicher</a:t>
            </a:r>
            <a:r>
              <a:rPr lang="en-US" dirty="0"/>
              <a:t> </a:t>
            </a:r>
            <a:r>
              <a:rPr lang="en-US" dirty="0" err="1"/>
              <a:t>Liveeffekt</a:t>
            </a:r>
            <a:r>
              <a:rPr lang="en-US" dirty="0"/>
              <a:t>.</a:t>
            </a:r>
          </a:p>
          <a:p>
            <a:r>
              <a:rPr lang="en-US" dirty="0"/>
              <a:t>Aber … das </a:t>
            </a:r>
            <a:r>
              <a:rPr lang="en-US" dirty="0" err="1"/>
              <a:t>bedeutet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Kosten</a:t>
            </a:r>
            <a:r>
              <a:rPr lang="en-US" dirty="0"/>
              <a:t> (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wahrscheinlich</a:t>
            </a:r>
            <a:r>
              <a:rPr lang="en-US" dirty="0"/>
              <a:t> </a:t>
            </a:r>
            <a:r>
              <a:rPr lang="en-US" dirty="0" err="1"/>
              <a:t>deutlich</a:t>
            </a:r>
            <a:r>
              <a:rPr lang="en-US" dirty="0"/>
              <a:t> </a:t>
            </a:r>
            <a:r>
              <a:rPr lang="en-US" dirty="0" err="1"/>
              <a:t>weniger</a:t>
            </a:r>
            <a:r>
              <a:rPr lang="en-US" dirty="0"/>
              <a:t> </a:t>
            </a:r>
            <a:r>
              <a:rPr lang="en-US" dirty="0" err="1"/>
              <a:t>Zuhörern</a:t>
            </a:r>
            <a:r>
              <a:rPr lang="en-US" dirty="0"/>
              <a:t>). =&gt;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brauchen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Einnahmequellen</a:t>
            </a:r>
            <a:r>
              <a:rPr lang="en-US" dirty="0"/>
              <a:t> !</a:t>
            </a:r>
          </a:p>
          <a:p>
            <a:r>
              <a:rPr lang="en-US" dirty="0"/>
              <a:t>Idee: </a:t>
            </a:r>
            <a:r>
              <a:rPr lang="en-US" dirty="0" err="1"/>
              <a:t>Zuhörer</a:t>
            </a:r>
            <a:r>
              <a:rPr lang="en-US" dirty="0"/>
              <a:t> des Livestreams warden </a:t>
            </a:r>
            <a:r>
              <a:rPr lang="en-US" dirty="0" err="1"/>
              <a:t>spenden</a:t>
            </a:r>
            <a:r>
              <a:rPr lang="en-US" dirty="0"/>
              <a:t> – </a:t>
            </a:r>
            <a:r>
              <a:rPr lang="en-US" dirty="0" err="1"/>
              <a:t>wenn’s</a:t>
            </a:r>
            <a:r>
              <a:rPr lang="en-US" dirty="0"/>
              <a:t> </a:t>
            </a:r>
            <a:r>
              <a:rPr lang="en-US" dirty="0" err="1"/>
              <a:t>möglich</a:t>
            </a:r>
            <a:r>
              <a:rPr lang="en-US" dirty="0"/>
              <a:t> </a:t>
            </a:r>
            <a:r>
              <a:rPr lang="en-US" dirty="0" err="1"/>
              <a:t>einfach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. Also: </a:t>
            </a:r>
            <a:r>
              <a:rPr lang="en-US" dirty="0" err="1"/>
              <a:t>Einrichten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Spendenlinks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PayPal.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43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Online-Event </a:t>
            </a:r>
            <a:r>
              <a:rPr lang="en-US" dirty="0" err="1"/>
              <a:t>braucht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Wege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</a:t>
            </a:r>
            <a:r>
              <a:rPr lang="en-US" dirty="0" err="1"/>
              <a:t>Werbung</a:t>
            </a:r>
            <a:r>
              <a:rPr lang="en-US" dirty="0"/>
              <a:t> – </a:t>
            </a:r>
            <a:r>
              <a:rPr lang="en-US" dirty="0" err="1"/>
              <a:t>Nutzen</a:t>
            </a:r>
            <a:r>
              <a:rPr lang="en-US" dirty="0"/>
              <a:t> von Social Media</a:t>
            </a:r>
          </a:p>
          <a:p>
            <a:r>
              <a:rPr lang="en-US" dirty="0" err="1"/>
              <a:t>Als</a:t>
            </a:r>
            <a:r>
              <a:rPr lang="en-US" dirty="0"/>
              <a:t> Event auf </a:t>
            </a:r>
            <a:r>
              <a:rPr lang="en-US" dirty="0" err="1"/>
              <a:t>unserer</a:t>
            </a:r>
            <a:r>
              <a:rPr lang="en-US" dirty="0"/>
              <a:t> Facebook-</a:t>
            </a:r>
            <a:r>
              <a:rPr lang="en-US" dirty="0" err="1"/>
              <a:t>Seite</a:t>
            </a:r>
            <a:r>
              <a:rPr lang="en-US" dirty="0"/>
              <a:t> –</a:t>
            </a:r>
            <a:r>
              <a:rPr lang="en-US" dirty="0" err="1"/>
              <a:t>Mitglieder</a:t>
            </a:r>
            <a:r>
              <a:rPr lang="en-US" dirty="0"/>
              <a:t> </a:t>
            </a:r>
            <a:r>
              <a:rPr lang="en-US" dirty="0" err="1"/>
              <a:t>sharen</a:t>
            </a:r>
            <a:r>
              <a:rPr lang="en-US" dirty="0"/>
              <a:t> und </a:t>
            </a:r>
            <a:r>
              <a:rPr lang="en-US" dirty="0" err="1"/>
              <a:t>reposten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196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Starke </a:t>
            </a:r>
            <a:r>
              <a:rPr lang="en-US" dirty="0" err="1"/>
              <a:t>Unterstützung</a:t>
            </a:r>
            <a:r>
              <a:rPr lang="en-US" dirty="0"/>
              <a:t> von </a:t>
            </a:r>
            <a:r>
              <a:rPr lang="en-US" dirty="0" err="1"/>
              <a:t>Distrikt</a:t>
            </a:r>
            <a:r>
              <a:rPr lang="en-US" dirty="0"/>
              <a:t> und </a:t>
            </a:r>
            <a:r>
              <a:rPr lang="en-US" dirty="0" err="1"/>
              <a:t>Rotaractern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Posting auf LinkedIn des </a:t>
            </a:r>
            <a:r>
              <a:rPr lang="en-US" dirty="0" err="1"/>
              <a:t>Distrikts</a:t>
            </a:r>
            <a:endParaRPr lang="en-US" dirty="0"/>
          </a:p>
          <a:p>
            <a:r>
              <a:rPr lang="en-US" dirty="0"/>
              <a:t>Rotaract auf Facebook und Instagram</a:t>
            </a:r>
          </a:p>
          <a:p>
            <a:endParaRPr lang="en-US" dirty="0"/>
          </a:p>
          <a:p>
            <a:r>
              <a:rPr lang="en-US" dirty="0" err="1"/>
              <a:t>Fazit</a:t>
            </a:r>
            <a:r>
              <a:rPr lang="en-US" dirty="0"/>
              <a:t>: alle </a:t>
            </a:r>
            <a:r>
              <a:rPr lang="en-US" dirty="0" err="1"/>
              <a:t>beteiligen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auf </a:t>
            </a:r>
            <a:r>
              <a:rPr lang="en-US" dirty="0" err="1"/>
              <a:t>neue</a:t>
            </a:r>
            <a:r>
              <a:rPr lang="en-US" dirty="0"/>
              <a:t> Weise “hands-on”, um Interesse zu </a:t>
            </a:r>
            <a:r>
              <a:rPr lang="en-US" dirty="0" err="1"/>
              <a:t>wecken</a:t>
            </a:r>
            <a:r>
              <a:rPr lang="en-US" dirty="0"/>
              <a:t> “</a:t>
            </a:r>
            <a:r>
              <a:rPr lang="en-US" dirty="0" err="1"/>
              <a:t>neudeutsch</a:t>
            </a:r>
            <a:r>
              <a:rPr lang="en-US" dirty="0"/>
              <a:t> Awareness zu </a:t>
            </a:r>
            <a:r>
              <a:rPr lang="en-US" dirty="0" err="1"/>
              <a:t>kreieren</a:t>
            </a:r>
            <a:r>
              <a:rPr lang="en-US" dirty="0"/>
              <a:t>”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1000 </a:t>
            </a:r>
            <a:r>
              <a:rPr lang="en-US" dirty="0" err="1"/>
              <a:t>Personen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Vorfeld</a:t>
            </a:r>
            <a:r>
              <a:rPr lang="en-US" dirty="0"/>
              <a:t> </a:t>
            </a:r>
            <a:r>
              <a:rPr lang="en-US" dirty="0" err="1"/>
              <a:t>erreicht</a:t>
            </a:r>
            <a:r>
              <a:rPr lang="en-US" dirty="0"/>
              <a:t> (Facebook)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1000+ views auf </a:t>
            </a:r>
            <a:r>
              <a:rPr lang="en-US" dirty="0" err="1"/>
              <a:t>Lnkedin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 err="1"/>
              <a:t>Erheblicher</a:t>
            </a:r>
            <a:r>
              <a:rPr lang="en-US" dirty="0"/>
              <a:t> </a:t>
            </a:r>
            <a:r>
              <a:rPr lang="en-US" dirty="0" err="1"/>
              <a:t>Ansteig</a:t>
            </a:r>
            <a:r>
              <a:rPr lang="en-US" dirty="0"/>
              <a:t> Traffic auf </a:t>
            </a:r>
            <a:r>
              <a:rPr lang="en-US" dirty="0" err="1"/>
              <a:t>Webseite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77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Zu </a:t>
            </a:r>
            <a:r>
              <a:rPr lang="en-US" dirty="0" err="1"/>
              <a:t>diesem</a:t>
            </a:r>
            <a:r>
              <a:rPr lang="en-US" dirty="0"/>
              <a:t> </a:t>
            </a:r>
            <a:r>
              <a:rPr lang="en-US" dirty="0" err="1"/>
              <a:t>Zeitpunkt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, </a:t>
            </a:r>
            <a:r>
              <a:rPr lang="en-US" dirty="0" err="1"/>
              <a:t>daß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maximal 2x50 </a:t>
            </a:r>
            <a:r>
              <a:rPr lang="en-US" dirty="0" err="1"/>
              <a:t>Zuhörer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Konzert</a:t>
            </a:r>
            <a:r>
              <a:rPr lang="en-US" dirty="0"/>
              <a:t> </a:t>
            </a:r>
            <a:r>
              <a:rPr lang="en-US" dirty="0" err="1"/>
              <a:t>persönlich</a:t>
            </a:r>
            <a:r>
              <a:rPr lang="en-US" dirty="0"/>
              <a:t> </a:t>
            </a:r>
            <a:r>
              <a:rPr lang="en-US" dirty="0" err="1"/>
              <a:t>begrüßen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.</a:t>
            </a:r>
          </a:p>
          <a:p>
            <a:r>
              <a:rPr lang="en-US" dirty="0" err="1"/>
              <a:t>Nitdestotrotz</a:t>
            </a:r>
            <a:r>
              <a:rPr lang="en-US" dirty="0"/>
              <a:t> </a:t>
            </a:r>
            <a:r>
              <a:rPr lang="en-US" dirty="0" err="1"/>
              <a:t>machen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der </a:t>
            </a:r>
            <a:r>
              <a:rPr lang="en-US" dirty="0" err="1"/>
              <a:t>Bewerbung</a:t>
            </a:r>
            <a:r>
              <a:rPr lang="en-US" dirty="0"/>
              <a:t> des </a:t>
            </a:r>
            <a:r>
              <a:rPr lang="en-US" dirty="0" err="1"/>
              <a:t>Konzerts</a:t>
            </a:r>
            <a:r>
              <a:rPr lang="en-US" dirty="0"/>
              <a:t> </a:t>
            </a:r>
            <a:r>
              <a:rPr lang="en-US" dirty="0" err="1"/>
              <a:t>weiter</a:t>
            </a:r>
            <a:r>
              <a:rPr lang="en-US" dirty="0"/>
              <a:t>:</a:t>
            </a:r>
          </a:p>
          <a:p>
            <a:r>
              <a:rPr lang="en-US" dirty="0" err="1"/>
              <a:t>Traditionelle</a:t>
            </a:r>
            <a:r>
              <a:rPr lang="en-US" dirty="0"/>
              <a:t> </a:t>
            </a:r>
            <a:r>
              <a:rPr lang="en-US" dirty="0" err="1"/>
              <a:t>Wege</a:t>
            </a:r>
            <a:r>
              <a:rPr lang="en-US" dirty="0"/>
              <a:t>: </a:t>
            </a:r>
            <a:r>
              <a:rPr lang="en-US" dirty="0" err="1"/>
              <a:t>Handzettel</a:t>
            </a:r>
            <a:r>
              <a:rPr lang="en-US" dirty="0"/>
              <a:t> und Zeitung – </a:t>
            </a:r>
            <a:r>
              <a:rPr lang="en-US" dirty="0" err="1"/>
              <a:t>dort</a:t>
            </a:r>
            <a:r>
              <a:rPr lang="en-US" dirty="0"/>
              <a:t>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gleich</a:t>
            </a:r>
            <a:r>
              <a:rPr lang="en-US" dirty="0"/>
              <a:t> Livestream-Option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beworben</a:t>
            </a:r>
            <a:endParaRPr lang="en-US" dirty="0"/>
          </a:p>
          <a:p>
            <a:r>
              <a:rPr lang="en-US" dirty="0" err="1"/>
              <a:t>Zahlreiche</a:t>
            </a:r>
            <a:r>
              <a:rPr lang="en-US" dirty="0"/>
              <a:t> Emails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an </a:t>
            </a:r>
            <a:r>
              <a:rPr lang="en-US" dirty="0" err="1"/>
              <a:t>benachbarte</a:t>
            </a:r>
            <a:r>
              <a:rPr lang="en-US" dirty="0"/>
              <a:t> Clubs, </a:t>
            </a:r>
            <a:r>
              <a:rPr lang="en-US" dirty="0" err="1"/>
              <a:t>sondern</a:t>
            </a:r>
            <a:r>
              <a:rPr lang="en-US" dirty="0"/>
              <a:t> an </a:t>
            </a:r>
            <a:r>
              <a:rPr lang="en-US" dirty="0" err="1"/>
              <a:t>befreundete</a:t>
            </a:r>
            <a:r>
              <a:rPr lang="en-US" dirty="0"/>
              <a:t> </a:t>
            </a:r>
            <a:r>
              <a:rPr lang="en-US" dirty="0" err="1"/>
              <a:t>Rotarier</a:t>
            </a:r>
            <a:r>
              <a:rPr lang="en-US" dirty="0"/>
              <a:t> in </a:t>
            </a:r>
            <a:r>
              <a:rPr lang="en-US" dirty="0" err="1"/>
              <a:t>ganz</a:t>
            </a:r>
            <a:r>
              <a:rPr lang="en-US" dirty="0"/>
              <a:t> Deutschland und </a:t>
            </a:r>
            <a:r>
              <a:rPr lang="en-US" dirty="0" err="1"/>
              <a:t>darüber</a:t>
            </a:r>
            <a:r>
              <a:rPr lang="en-US" dirty="0"/>
              <a:t> </a:t>
            </a:r>
            <a:r>
              <a:rPr lang="en-US" dirty="0" err="1"/>
              <a:t>hinaus</a:t>
            </a:r>
            <a:r>
              <a:rPr lang="en-US" dirty="0"/>
              <a:t> –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Hinweis</a:t>
            </a:r>
            <a:r>
              <a:rPr lang="en-US" dirty="0"/>
              <a:t> auf </a:t>
            </a:r>
            <a:r>
              <a:rPr lang="en-US" dirty="0" err="1"/>
              <a:t>Livesream</a:t>
            </a:r>
            <a:r>
              <a:rPr lang="en-US" dirty="0"/>
              <a:t> -Option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63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AF026D8-0805-4045-87A4-1E6FE02FFA2D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B08C7C-3344-4D84-95FA-B4B74E539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940851"/>
            <a:ext cx="5412615" cy="20748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0464C2-7B16-4F5C-8FB0-04DE3E81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1" y="4071506"/>
            <a:ext cx="10845799" cy="310243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6BFE569-135E-49A2-B175-E2A055D1F2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7946" y="3285519"/>
            <a:ext cx="2156108" cy="516155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003366"/>
                </a:solidFill>
              </a:defRPr>
            </a:lvl1pPr>
          </a:lstStyle>
          <a:p>
            <a:pPr lvl="0"/>
            <a:r>
              <a:rPr lang="de-DE" dirty="0"/>
              <a:t>Region 1</a:t>
            </a:r>
          </a:p>
        </p:txBody>
      </p:sp>
    </p:spTree>
    <p:extLst>
      <p:ext uri="{BB962C8B-B14F-4D97-AF65-F5344CB8AC3E}">
        <p14:creationId xmlns:p14="http://schemas.microsoft.com/office/powerpoint/2010/main" val="402817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8777125-26A5-43A1-A852-A6B04E232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"/>
            <a:ext cx="12191999" cy="648843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6668E6-05FB-4BB9-B917-62A00EB4D0B0}"/>
              </a:ext>
            </a:extLst>
          </p:cNvPr>
          <p:cNvSpPr/>
          <p:nvPr userDrawn="1"/>
        </p:nvSpPr>
        <p:spPr>
          <a:xfrm>
            <a:off x="568452" y="111760"/>
            <a:ext cx="10587990" cy="1524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4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2F0068-6CF8-4A60-BD34-A34119E7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8255"/>
            <a:ext cx="10845799" cy="31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AD20E2-8DAB-4EB4-8D0C-388B987E55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6927" y="16092"/>
            <a:ext cx="819673" cy="314208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C313468C-25A5-414B-87A1-E42C7E5D30E8}"/>
              </a:ext>
            </a:extLst>
          </p:cNvPr>
          <p:cNvSpPr/>
          <p:nvPr userDrawn="1"/>
        </p:nvSpPr>
        <p:spPr>
          <a:xfrm>
            <a:off x="25442" y="8476"/>
            <a:ext cx="320022" cy="3200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4A78F2-B49A-4799-81F7-AEBBA37A606B}"/>
              </a:ext>
            </a:extLst>
          </p:cNvPr>
          <p:cNvCxnSpPr>
            <a:cxnSpLocks/>
          </p:cNvCxnSpPr>
          <p:nvPr userDrawn="1"/>
        </p:nvCxnSpPr>
        <p:spPr>
          <a:xfrm>
            <a:off x="0" y="353102"/>
            <a:ext cx="12192000" cy="0"/>
          </a:xfrm>
          <a:prstGeom prst="line">
            <a:avLst/>
          </a:prstGeom>
          <a:ln>
            <a:solidFill>
              <a:srgbClr val="266AB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5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2391582"/>
            <a:ext cx="5412615" cy="20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26C8A463-2E12-4B3E-B581-743905CE6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75" y="728007"/>
            <a:ext cx="10108250" cy="57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Boden, drinnen, Person, Blasorchester enthält.&#10;&#10;Automatisch generierte Beschreibung">
            <a:extLst>
              <a:ext uri="{FF2B5EF4-FFF2-40B4-BE49-F238E27FC236}">
                <a16:creationId xmlns:a16="http://schemas.microsoft.com/office/drawing/2014/main" id="{BC67EF56-824C-46BE-9EAC-9A9327995E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 b="2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10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FB3609A5-E1B5-4C91-9F86-12F7FC804C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 b="2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03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2D1159-9875-4B62-B9C4-A28092308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" t="19943" r="36485" b="8361"/>
          <a:stretch/>
        </p:blipFill>
        <p:spPr>
          <a:xfrm>
            <a:off x="373820" y="853824"/>
            <a:ext cx="8784763" cy="5693277"/>
          </a:xfrm>
          <a:prstGeom prst="rect">
            <a:avLst/>
          </a:prstGeom>
        </p:spPr>
      </p:pic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61F54FF-3CDB-4BE2-9C01-59A6AD20DC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30586" t="21682" r="30742" b="23112"/>
          <a:stretch/>
        </p:blipFill>
        <p:spPr>
          <a:xfrm>
            <a:off x="7128577" y="1540239"/>
            <a:ext cx="5063423" cy="40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B8B4C876-50E5-4D22-94A4-3DA0E576D7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3208B7-E489-4221-9A71-5C4E57EF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48" y="461650"/>
            <a:ext cx="5383572" cy="302130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2AEF298-B24B-43D8-970B-68493EA15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20" y="382195"/>
            <a:ext cx="4656080" cy="347358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509E6186-B8B3-480D-A593-FCA062791A11}"/>
              </a:ext>
            </a:extLst>
          </p:cNvPr>
          <p:cNvSpPr/>
          <p:nvPr/>
        </p:nvSpPr>
        <p:spPr>
          <a:xfrm>
            <a:off x="1198880" y="1042661"/>
            <a:ext cx="3868420" cy="6508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D156F23-5BCE-46CE-8AD6-912CBD40D743}"/>
              </a:ext>
            </a:extLst>
          </p:cNvPr>
          <p:cNvSpPr/>
          <p:nvPr/>
        </p:nvSpPr>
        <p:spPr>
          <a:xfrm>
            <a:off x="6309974" y="1608161"/>
            <a:ext cx="2397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D89701B-81DE-4726-AFC7-417BCEEA9612}"/>
              </a:ext>
            </a:extLst>
          </p:cNvPr>
          <p:cNvSpPr/>
          <p:nvPr/>
        </p:nvSpPr>
        <p:spPr>
          <a:xfrm>
            <a:off x="1046480" y="1966587"/>
            <a:ext cx="2397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141D370-3348-4D65-A801-0F34D526EDCD}"/>
              </a:ext>
            </a:extLst>
          </p:cNvPr>
          <p:cNvSpPr/>
          <p:nvPr/>
        </p:nvSpPr>
        <p:spPr>
          <a:xfrm>
            <a:off x="6561454" y="2422055"/>
            <a:ext cx="4163695" cy="795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5BA7E28-4406-444E-AA3F-958F76042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3441361"/>
            <a:ext cx="4552950" cy="3414713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BA9FA170-E6BF-4E70-9014-C083290AE17B}"/>
              </a:ext>
            </a:extLst>
          </p:cNvPr>
          <p:cNvSpPr/>
          <p:nvPr/>
        </p:nvSpPr>
        <p:spPr>
          <a:xfrm>
            <a:off x="3934100" y="4143421"/>
            <a:ext cx="4163695" cy="795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6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BFDDE394-41AB-4FC7-B6F2-CEF8AF8A64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28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77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C608660-16B7-4E4D-9DFD-68037AD2E1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4" b="10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64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ildplatzhalter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84353C-0764-4018-BCF6-3D80D4FC38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" r="1" b="42742"/>
          <a:stretch/>
        </p:blipFill>
        <p:spPr>
          <a:xfrm>
            <a:off x="1111190" y="774411"/>
            <a:ext cx="10220426" cy="57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B8B4C876-50E5-4D22-94A4-3DA0E576D7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DB2DD7-B9FD-4482-A7A4-E9D0F3CB3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2" t="10465" r="11804" b="42785"/>
          <a:stretch/>
        </p:blipFill>
        <p:spPr>
          <a:xfrm>
            <a:off x="208393" y="1658072"/>
            <a:ext cx="11526442" cy="3619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41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DAA3C89A-7DBA-49D7-8CB4-DA1751F0F6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5285" t="26336" r="15791" b="5651"/>
          <a:stretch/>
        </p:blipFill>
        <p:spPr>
          <a:xfrm>
            <a:off x="555584" y="818853"/>
            <a:ext cx="5081287" cy="4994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D3080E-2B39-41E6-936B-2EE1F7A6F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24" t="25315" r="32595" b="5148"/>
          <a:stretch/>
        </p:blipFill>
        <p:spPr>
          <a:xfrm>
            <a:off x="6192456" y="721838"/>
            <a:ext cx="5660020" cy="509154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0282900-EB5B-4E34-9650-D89C64668599}"/>
              </a:ext>
            </a:extLst>
          </p:cNvPr>
          <p:cNvSpPr/>
          <p:nvPr/>
        </p:nvSpPr>
        <p:spPr>
          <a:xfrm>
            <a:off x="6096000" y="2152890"/>
            <a:ext cx="5849073" cy="2345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1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9693" y="667282"/>
            <a:ext cx="5412615" cy="20748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33149B-D9BA-465D-B117-6D143EE72B59}"/>
              </a:ext>
            </a:extLst>
          </p:cNvPr>
          <p:cNvSpPr txBox="1"/>
          <p:nvPr/>
        </p:nvSpPr>
        <p:spPr>
          <a:xfrm>
            <a:off x="581083" y="3075057"/>
            <a:ext cx="110298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8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BFE6E2-CF11-4113-8583-CC5BFEBBA43C}"/>
              </a:ext>
            </a:extLst>
          </p:cNvPr>
          <p:cNvSpPr txBox="1"/>
          <p:nvPr/>
        </p:nvSpPr>
        <p:spPr>
          <a:xfrm>
            <a:off x="581083" y="4092173"/>
            <a:ext cx="11029832" cy="1355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prstClr val="white"/>
                </a:solidFill>
                <a:latin typeface="Calibri" panose="020F0502020204030204"/>
              </a:rPr>
              <a:t>„Benefizkonzert während der Pandemie – wie wir 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prstClr val="white"/>
                </a:solidFill>
                <a:latin typeface="Calibri" panose="020F0502020204030204"/>
              </a:rPr>
              <a:t>Livestream Zuhörer weltweit erreichen konnten 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i="1" dirty="0">
                <a:solidFill>
                  <a:prstClr val="white"/>
                </a:solidFill>
                <a:latin typeface="Calibri" panose="020F0502020204030204"/>
              </a:rPr>
              <a:t>Vortragender (RC)</a:t>
            </a:r>
          </a:p>
        </p:txBody>
      </p:sp>
    </p:spTree>
    <p:extLst>
      <p:ext uri="{BB962C8B-B14F-4D97-AF65-F5344CB8AC3E}">
        <p14:creationId xmlns:p14="http://schemas.microsoft.com/office/powerpoint/2010/main" val="1922742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4CAD995-51A7-43DE-B06D-59CD264D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13" y="1085111"/>
            <a:ext cx="7319058" cy="468777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78E3C74-F297-4499-BFEA-12CBDB7188B7}"/>
              </a:ext>
            </a:extLst>
          </p:cNvPr>
          <p:cNvSpPr/>
          <p:nvPr/>
        </p:nvSpPr>
        <p:spPr>
          <a:xfrm>
            <a:off x="2357376" y="153364"/>
            <a:ext cx="7457955" cy="6704636"/>
          </a:xfrm>
          <a:prstGeom prst="ellipse">
            <a:avLst/>
          </a:prstGeom>
          <a:noFill/>
          <a:ln w="57150"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altend, Mann, stehend, Anzug enthält.&#10;&#10;Automatisch generierte Beschreibung">
            <a:extLst>
              <a:ext uri="{FF2B5EF4-FFF2-40B4-BE49-F238E27FC236}">
                <a16:creationId xmlns:a16="http://schemas.microsoft.com/office/drawing/2014/main" id="{B1DABB3E-1F5F-4992-923E-6843CFBA2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02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AA1E77-6A19-4EC8-AD11-04F3DE114042}"/>
              </a:ext>
            </a:extLst>
          </p:cNvPr>
          <p:cNvSpPr txBox="1"/>
          <p:nvPr/>
        </p:nvSpPr>
        <p:spPr>
          <a:xfrm>
            <a:off x="5857868" y="3386134"/>
            <a:ext cx="3186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27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Text, viele, Haufen, drinnen enthält.&#10;&#10;Automatisch generierte Beschreibung">
            <a:extLst>
              <a:ext uri="{FF2B5EF4-FFF2-40B4-BE49-F238E27FC236}">
                <a16:creationId xmlns:a16="http://schemas.microsoft.com/office/drawing/2014/main" id="{855E64A1-55D4-4C5E-83D8-25BBF9572D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 b="2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24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außen, Gras, Straße, Gebäude enthält.&#10;&#10;Automatisch generierte Beschreibung">
            <a:extLst>
              <a:ext uri="{FF2B5EF4-FFF2-40B4-BE49-F238E27FC236}">
                <a16:creationId xmlns:a16="http://schemas.microsoft.com/office/drawing/2014/main" id="{780D9D3E-43B2-4B3A-B9A2-CF8578B058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3" b="14523"/>
          <a:stretch>
            <a:fillRect/>
          </a:stretch>
        </p:blipFill>
        <p:spPr>
          <a:xfrm>
            <a:off x="5502443" y="1789634"/>
            <a:ext cx="6160857" cy="3278731"/>
          </a:xfr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57EA970-8327-4BAA-B762-6E36B6624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7" y="3792514"/>
            <a:ext cx="3913407" cy="11427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730202-89FF-494C-BE40-FD6A1A8DF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3" y="1789634"/>
            <a:ext cx="3937897" cy="11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6DC4FF8-79AD-4435-A79E-13215FA08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48" y="1762719"/>
            <a:ext cx="3379808" cy="47215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CE5ADA4-5EFB-4BD7-A947-5ED52F2A6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517" y="1120605"/>
            <a:ext cx="3378916" cy="46167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5E1CCD-3F9D-45A4-87C5-AD61B4E7A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01" y="517517"/>
            <a:ext cx="3307951" cy="47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0C7B0CC-0E01-46E8-9C7B-54E958727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69" y="1269623"/>
            <a:ext cx="3129407" cy="401449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Durchschlag, Raum, Essen, Blume enthält.&#10;&#10;Automatisch generierte Beschreibung">
            <a:extLst>
              <a:ext uri="{FF2B5EF4-FFF2-40B4-BE49-F238E27FC236}">
                <a16:creationId xmlns:a16="http://schemas.microsoft.com/office/drawing/2014/main" id="{FCEDC2AA-13B1-4556-B6F7-60A7B9FB4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676" y="2523281"/>
            <a:ext cx="3573965" cy="178698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AD7EE97-65DE-4CD4-9A51-ABCD70AC6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1" y="1424299"/>
            <a:ext cx="4179056" cy="41790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F7C1DFB-33F0-43DD-ACC5-207367B9C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132" y="4552599"/>
            <a:ext cx="869143" cy="86914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2895046-86E0-4730-BB94-6C2BB6243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34" y="4999129"/>
            <a:ext cx="869143" cy="8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drinnen, Tisch, Bank enthält.&#10;&#10;Automatisch generierte Beschreibung">
            <a:extLst>
              <a:ext uri="{FF2B5EF4-FFF2-40B4-BE49-F238E27FC236}">
                <a16:creationId xmlns:a16="http://schemas.microsoft.com/office/drawing/2014/main" id="{6BF16D98-1269-4018-82A8-0FB63EC81F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3" b="14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95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Tisch, sitzend, Mann enthält.&#10;&#10;Automatisch generierte Beschreibung">
            <a:extLst>
              <a:ext uri="{FF2B5EF4-FFF2-40B4-BE49-F238E27FC236}">
                <a16:creationId xmlns:a16="http://schemas.microsoft.com/office/drawing/2014/main" id="{CED67BD8-8AFD-417B-A912-47845EF9A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62" y="1047508"/>
            <a:ext cx="6682451" cy="50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09BD2E66-9FC9-4485-B5CC-AEF0F2D68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21" t="26474" r="16015" b="286"/>
          <a:stretch/>
        </p:blipFill>
        <p:spPr>
          <a:xfrm>
            <a:off x="254642" y="329792"/>
            <a:ext cx="4155311" cy="4230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E5E0E4C-AA6B-4F15-B111-A095296B8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51" t="27342" r="16646" b="18987"/>
          <a:stretch/>
        </p:blipFill>
        <p:spPr>
          <a:xfrm>
            <a:off x="4595148" y="347240"/>
            <a:ext cx="4791919" cy="3680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DE295EC-7947-4591-BE4C-7C1377ADF2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20" t="43544" r="40379" b="9619"/>
          <a:stretch/>
        </p:blipFill>
        <p:spPr>
          <a:xfrm>
            <a:off x="1863523" y="3646026"/>
            <a:ext cx="5254907" cy="32119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BF25557-54B8-43EF-B33B-5033A29E91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336" t="29368" r="16360" b="6666"/>
          <a:stretch/>
        </p:blipFill>
        <p:spPr>
          <a:xfrm>
            <a:off x="7400081" y="2367023"/>
            <a:ext cx="4791919" cy="4386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01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13">
            <a:extLst>
              <a:ext uri="{FF2B5EF4-FFF2-40B4-BE49-F238E27FC236}">
                <a16:creationId xmlns:a16="http://schemas.microsoft.com/office/drawing/2014/main" id="{7E8FAF56-02D1-4A39-988B-A33F0CA819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4051" t="24645" r="16646" b="4131"/>
          <a:stretch/>
        </p:blipFill>
        <p:spPr>
          <a:xfrm>
            <a:off x="231494" y="1736205"/>
            <a:ext cx="4109012" cy="4188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323A250-0B2F-4B3A-86C3-82FF06CA0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8" t="29030" r="32785" b="7258"/>
          <a:stretch/>
        </p:blipFill>
        <p:spPr>
          <a:xfrm>
            <a:off x="4456253" y="565079"/>
            <a:ext cx="4661994" cy="3954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372C0AF-A4CD-43AF-AA14-B0C1A8A45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45" t="25992" r="32879" b="5654"/>
          <a:stretch/>
        </p:blipFill>
        <p:spPr>
          <a:xfrm>
            <a:off x="7239965" y="2488557"/>
            <a:ext cx="4952035" cy="43694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0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K-Vorlage.pptx" id="{65CA9944-1350-4D00-B3A6-F55F086B41BA}" vid="{8861A2F4-9143-4F8D-A2EC-6F9E7C4A0F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899</Words>
  <Application>Microsoft Office PowerPoint</Application>
  <PresentationFormat>Breitbild</PresentationFormat>
  <Paragraphs>110</Paragraphs>
  <Slides>22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Benefizkonzert während der Pandemie – wie wir im Livestream Zuhörer weltweit erreichen konnten</dc:title>
  <dc:creator>Christoph Heinemann</dc:creator>
  <cp:lastModifiedBy>André Dammeyer</cp:lastModifiedBy>
  <cp:revision>18</cp:revision>
  <dcterms:created xsi:type="dcterms:W3CDTF">2020-11-14T17:26:11Z</dcterms:created>
  <dcterms:modified xsi:type="dcterms:W3CDTF">2020-11-19T23:00:27Z</dcterms:modified>
</cp:coreProperties>
</file>