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7" r:id="rId2"/>
    <p:sldId id="288" r:id="rId3"/>
    <p:sldId id="257" r:id="rId4"/>
    <p:sldId id="281" r:id="rId5"/>
    <p:sldId id="278" r:id="rId6"/>
    <p:sldId id="272" r:id="rId7"/>
    <p:sldId id="277" r:id="rId8"/>
    <p:sldId id="259" r:id="rId9"/>
    <p:sldId id="282" r:id="rId10"/>
    <p:sldId id="276" r:id="rId11"/>
    <p:sldId id="283" r:id="rId12"/>
    <p:sldId id="262" r:id="rId13"/>
    <p:sldId id="285" r:id="rId14"/>
    <p:sldId id="258" r:id="rId15"/>
    <p:sldId id="264" r:id="rId16"/>
    <p:sldId id="265" r:id="rId17"/>
    <p:sldId id="266" r:id="rId18"/>
    <p:sldId id="284" r:id="rId19"/>
    <p:sldId id="261" r:id="rId20"/>
    <p:sldId id="273" r:id="rId21"/>
    <p:sldId id="270" r:id="rId22"/>
    <p:sldId id="268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AB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1E431B-043C-47FA-95BF-B0CC4458E9F6}" v="3" dt="2020-11-14T16:10:22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5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Dammeyer" userId="02826360fe302683" providerId="LiveId" clId="{FB1E431B-043C-47FA-95BF-B0CC4458E9F6}"/>
    <pc:docChg chg="undo custSel delSld modSld modMainMaster">
      <pc:chgData name="André Dammeyer" userId="02826360fe302683" providerId="LiveId" clId="{FB1E431B-043C-47FA-95BF-B0CC4458E9F6}" dt="2020-11-19T19:25:34.305" v="67" actId="1076"/>
      <pc:docMkLst>
        <pc:docMk/>
      </pc:docMkLst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3661801002" sldId="257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3661801002" sldId="257"/>
            <ac:picMk id="3" creationId="{DB018DDB-0809-4F55-8DF8-72063FB71900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218816487" sldId="258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218816487" sldId="258"/>
            <ac:picMk id="3" creationId="{65EC0485-ADAE-4379-A00A-1B462B87652B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582217708" sldId="259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582217708" sldId="259"/>
            <ac:picMk id="5" creationId="{A0E35866-2D80-4504-90D8-BF18C72F8B92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3677902716" sldId="261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3677902716" sldId="261"/>
            <ac:picMk id="5" creationId="{4858C81E-0622-484E-B185-9FF5DE664786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2570287059" sldId="262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2570287059" sldId="262"/>
            <ac:picMk id="4" creationId="{A52D062D-8946-46E4-8D00-22C7E117DDE9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1135512674" sldId="264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1135512674" sldId="264"/>
            <ac:picMk id="3" creationId="{70F0C2B8-BABF-4F14-AD6C-3959A13DE872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291128015" sldId="265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291128015" sldId="265"/>
            <ac:picMk id="3" creationId="{95F2B604-03C0-4972-9670-A4857874B3E1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835656778" sldId="266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835656778" sldId="266"/>
            <ac:picMk id="7" creationId="{D9043B72-0137-423A-9BEF-09291067CD8A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2515648368" sldId="268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2515648368" sldId="268"/>
            <ac:picMk id="3" creationId="{09E4507B-B240-49D8-859D-9039ACBEA327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2952040746" sldId="270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2952040746" sldId="270"/>
            <ac:picMk id="3" creationId="{B8B57CCA-B437-4943-9478-8E08D413D6F3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4050639451" sldId="272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4050639451" sldId="272"/>
            <ac:picMk id="3" creationId="{4F3DA348-41CD-4584-B1A6-DC7978B36EAF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2644586571" sldId="273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2644586571" sldId="273"/>
            <ac:picMk id="5" creationId="{CF0D8E23-34C0-423F-9B10-5198764C095B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4283868535" sldId="276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4283868535" sldId="276"/>
            <ac:picMk id="3" creationId="{48BC2DEB-B15C-4302-94A3-08E234421FC7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1160739119" sldId="277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1160739119" sldId="277"/>
            <ac:picMk id="3" creationId="{48594BA9-5683-4D22-8726-B1A273879963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2031396191" sldId="278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2031396191" sldId="278"/>
            <ac:picMk id="8" creationId="{A3B6099F-CBBA-4057-984A-D83B716EB19A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3113105732" sldId="281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3113105732" sldId="281"/>
            <ac:picMk id="5" creationId="{60E91936-3322-44A8-BE03-5F698B1680CB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3848511553" sldId="282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3848511553" sldId="282"/>
            <ac:picMk id="5" creationId="{CF6FC96A-5470-4740-BC7E-4BCD0A58CD93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4144012207" sldId="283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4144012207" sldId="283"/>
            <ac:picMk id="5" creationId="{32ED83A1-1C24-49FF-BB53-A745973399E7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1016560921" sldId="284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1016560921" sldId="284"/>
            <ac:picMk id="5" creationId="{19397983-24FF-4BD3-939A-B3EFB11C3944}"/>
          </ac:picMkLst>
        </pc:picChg>
      </pc:sldChg>
      <pc:sldChg chg="modSp mod modTransition modClrScheme chgLayout">
        <pc:chgData name="André Dammeyer" userId="02826360fe302683" providerId="LiveId" clId="{FB1E431B-043C-47FA-95BF-B0CC4458E9F6}" dt="2020-11-14T16:12:50.912" v="31" actId="700"/>
        <pc:sldMkLst>
          <pc:docMk/>
          <pc:sldMk cId="1866113069" sldId="285"/>
        </pc:sldMkLst>
        <pc:picChg chg="mod ord modCrop">
          <ac:chgData name="André Dammeyer" userId="02826360fe302683" providerId="LiveId" clId="{FB1E431B-043C-47FA-95BF-B0CC4458E9F6}" dt="2020-11-14T16:12:50.912" v="31" actId="700"/>
          <ac:picMkLst>
            <pc:docMk/>
            <pc:sldMk cId="1866113069" sldId="285"/>
            <ac:picMk id="3" creationId="{8CB0030C-474E-4ADF-A9F3-4C13B7484E5F}"/>
          </ac:picMkLst>
        </pc:picChg>
      </pc:sldChg>
      <pc:sldChg chg="del modTransition">
        <pc:chgData name="André Dammeyer" userId="02826360fe302683" providerId="LiveId" clId="{FB1E431B-043C-47FA-95BF-B0CC4458E9F6}" dt="2020-11-14T16:10:25.985" v="4" actId="47"/>
        <pc:sldMkLst>
          <pc:docMk/>
          <pc:sldMk cId="1123850348" sldId="286"/>
        </pc:sldMkLst>
      </pc:sldChg>
      <pc:sldChg chg="addSp delSp modSp mod">
        <pc:chgData name="André Dammeyer" userId="02826360fe302683" providerId="LiveId" clId="{FB1E431B-043C-47FA-95BF-B0CC4458E9F6}" dt="2020-11-19T19:25:34.305" v="67" actId="1076"/>
        <pc:sldMkLst>
          <pc:docMk/>
          <pc:sldMk cId="2592550507" sldId="288"/>
        </pc:sldMkLst>
        <pc:spChg chg="mod">
          <ac:chgData name="André Dammeyer" userId="02826360fe302683" providerId="LiveId" clId="{FB1E431B-043C-47FA-95BF-B0CC4458E9F6}" dt="2020-11-19T19:25:34.305" v="67" actId="1076"/>
          <ac:spMkLst>
            <pc:docMk/>
            <pc:sldMk cId="2592550507" sldId="288"/>
            <ac:spMk id="3" creationId="{47F1C125-0251-4CC8-AC68-E8ED6BA75DD9}"/>
          </ac:spMkLst>
        </pc:spChg>
        <pc:spChg chg="add del mod">
          <ac:chgData name="André Dammeyer" userId="02826360fe302683" providerId="LiveId" clId="{FB1E431B-043C-47FA-95BF-B0CC4458E9F6}" dt="2020-11-14T16:12:25.701" v="30" actId="6549"/>
          <ac:spMkLst>
            <pc:docMk/>
            <pc:sldMk cId="2592550507" sldId="288"/>
            <ac:spMk id="4" creationId="{1633149B-D9BA-465D-B117-6D143EE72B59}"/>
          </ac:spMkLst>
        </pc:spChg>
        <pc:spChg chg="mod">
          <ac:chgData name="André Dammeyer" userId="02826360fe302683" providerId="LiveId" clId="{FB1E431B-043C-47FA-95BF-B0CC4458E9F6}" dt="2020-11-19T19:25:31.811" v="66" actId="20577"/>
          <ac:spMkLst>
            <pc:docMk/>
            <pc:sldMk cId="2592550507" sldId="288"/>
            <ac:spMk id="6" creationId="{80BFE6E2-CF11-4113-8583-CC5BFEBBA43C}"/>
          </ac:spMkLst>
        </pc:spChg>
      </pc:sldChg>
      <pc:sldMasterChg chg="addSldLayout modSldLayout">
        <pc:chgData name="André Dammeyer" userId="02826360fe302683" providerId="LiveId" clId="{FB1E431B-043C-47FA-95BF-B0CC4458E9F6}" dt="2020-11-14T16:10:05.098" v="3"/>
        <pc:sldMasterMkLst>
          <pc:docMk/>
          <pc:sldMasterMk cId="2372501509" sldId="2147483648"/>
        </pc:sldMasterMkLst>
        <pc:sldLayoutChg chg="delSp mod modTransition delAnim">
          <pc:chgData name="André Dammeyer" userId="02826360fe302683" providerId="LiveId" clId="{FB1E431B-043C-47FA-95BF-B0CC4458E9F6}" dt="2020-11-14T16:10:05.098" v="3"/>
          <pc:sldLayoutMkLst>
            <pc:docMk/>
            <pc:sldMasterMk cId="2372501509" sldId="2147483648"/>
            <pc:sldLayoutMk cId="394474584" sldId="2147483654"/>
          </pc:sldLayoutMkLst>
          <pc:spChg chg="del">
            <ac:chgData name="André Dammeyer" userId="02826360fe302683" providerId="LiveId" clId="{FB1E431B-043C-47FA-95BF-B0CC4458E9F6}" dt="2020-11-14T16:10:01.013" v="2" actId="478"/>
            <ac:spMkLst>
              <pc:docMk/>
              <pc:sldMasterMk cId="2372501509" sldId="2147483648"/>
              <pc:sldLayoutMk cId="394474584" sldId="2147483654"/>
              <ac:spMk id="7" creationId="{98777125-26A5-43A1-A852-A6B04E232866}"/>
            </ac:spMkLst>
          </pc:spChg>
          <pc:spChg chg="del">
            <ac:chgData name="André Dammeyer" userId="02826360fe302683" providerId="LiveId" clId="{FB1E431B-043C-47FA-95BF-B0CC4458E9F6}" dt="2020-11-14T16:10:00.530" v="1" actId="478"/>
            <ac:spMkLst>
              <pc:docMk/>
              <pc:sldMasterMk cId="2372501509" sldId="2147483648"/>
              <pc:sldLayoutMk cId="394474584" sldId="2147483654"/>
              <ac:spMk id="9" creationId="{5C6668E6-05FB-4BB9-B917-62A00EB4D0B0}"/>
            </ac:spMkLst>
          </pc:spChg>
        </pc:sldLayoutChg>
        <pc:sldLayoutChg chg="add mod">
          <pc:chgData name="André Dammeyer" userId="02826360fe302683" providerId="LiveId" clId="{FB1E431B-043C-47FA-95BF-B0CC4458E9F6}" dt="2020-11-14T16:09:57.974" v="0" actId="2890"/>
          <pc:sldLayoutMkLst>
            <pc:docMk/>
            <pc:sldMasterMk cId="2372501509" sldId="2147483648"/>
            <pc:sldLayoutMk cId="3949704248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779A-19C6-46B5-A3CD-D41A6500F86B}" type="datetimeFigureOut">
              <a:rPr lang="de-DE" smtClean="0"/>
              <a:t>19.11.2020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73AF-90ED-4825-8F17-214BCBEA8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2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8777125-26A5-43A1-A852-A6B04E232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"/>
            <a:ext cx="12191999" cy="648843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6668E6-05FB-4BB9-B917-62A00EB4D0B0}"/>
              </a:ext>
            </a:extLst>
          </p:cNvPr>
          <p:cNvSpPr/>
          <p:nvPr userDrawn="1"/>
        </p:nvSpPr>
        <p:spPr>
          <a:xfrm>
            <a:off x="568452" y="111760"/>
            <a:ext cx="10587990" cy="1524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7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2F0068-6CF8-4A60-BD34-A34119E7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8255"/>
            <a:ext cx="10845799" cy="31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AD20E2-8DAB-4EB4-8D0C-388B987E55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6927" y="16092"/>
            <a:ext cx="819673" cy="314208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C313468C-25A5-414B-87A1-E42C7E5D30E8}"/>
              </a:ext>
            </a:extLst>
          </p:cNvPr>
          <p:cNvSpPr/>
          <p:nvPr userDrawn="1"/>
        </p:nvSpPr>
        <p:spPr>
          <a:xfrm>
            <a:off x="25442" y="8476"/>
            <a:ext cx="320022" cy="320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4A78F2-B49A-4799-81F7-AEBBA37A606B}"/>
              </a:ext>
            </a:extLst>
          </p:cNvPr>
          <p:cNvCxnSpPr>
            <a:cxnSpLocks/>
          </p:cNvCxnSpPr>
          <p:nvPr userDrawn="1"/>
        </p:nvCxnSpPr>
        <p:spPr>
          <a:xfrm>
            <a:off x="0" y="353102"/>
            <a:ext cx="12192000" cy="0"/>
          </a:xfrm>
          <a:prstGeom prst="line">
            <a:avLst/>
          </a:prstGeom>
          <a:ln>
            <a:solidFill>
              <a:srgbClr val="266AB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5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2391582"/>
            <a:ext cx="5412615" cy="20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48BC2DEB-B15C-4302-94A3-08E234421F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32ED83A1-1C24-49FF-BB53-A745973399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A52D062D-8946-46E4-8D00-22C7E117DD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107" b="1010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8CB0030C-474E-4ADF-A9F3-4C13B7484E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88" b="1008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65EC0485-ADAE-4379-A00A-1B462B8765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70F0C2B8-BABF-4F14-AD6C-3959A13DE8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95F2B604-03C0-4972-9670-A4857874B3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820" b="682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9043B72-0137-423A-9BEF-09291067C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88" b="1008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9397983-24FF-4BD3-939A-B3EFB11C39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119" b="1011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858C81E-0622-484E-B185-9FF5DE6647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667282"/>
            <a:ext cx="5412615" cy="20748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33149B-D9BA-465D-B117-6D143EE72B59}"/>
              </a:ext>
            </a:extLst>
          </p:cNvPr>
          <p:cNvSpPr txBox="1"/>
          <p:nvPr/>
        </p:nvSpPr>
        <p:spPr>
          <a:xfrm>
            <a:off x="581083" y="3075057"/>
            <a:ext cx="110298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BFE6E2-CF11-4113-8583-CC5BFEBBA43C}"/>
              </a:ext>
            </a:extLst>
          </p:cNvPr>
          <p:cNvSpPr txBox="1"/>
          <p:nvPr/>
        </p:nvSpPr>
        <p:spPr>
          <a:xfrm>
            <a:off x="581083" y="4092173"/>
            <a:ext cx="11029832" cy="1355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„Das Rodgauer Hospiz“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i="1" dirty="0">
                <a:solidFill>
                  <a:prstClr val="white"/>
                </a:solidFill>
                <a:latin typeface="Calibri" panose="020F0502020204030204"/>
              </a:rPr>
              <a:t>Nikos </a:t>
            </a:r>
            <a:r>
              <a:rPr lang="de-DE" sz="2800" i="1" dirty="0" err="1">
                <a:solidFill>
                  <a:prstClr val="white"/>
                </a:solidFill>
                <a:latin typeface="Calibri" panose="020F0502020204030204"/>
              </a:rPr>
              <a:t>Stergiou</a:t>
            </a:r>
            <a:r>
              <a:rPr lang="de-DE" sz="2800" i="1" dirty="0">
                <a:solidFill>
                  <a:prstClr val="white"/>
                </a:solidFill>
                <a:latin typeface="Calibri" panose="020F0502020204030204"/>
              </a:rPr>
              <a:t> (RC Rodgau)</a:t>
            </a:r>
            <a:endParaRPr kumimoji="0" lang="de-DE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5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F0D8E23-34C0-423F-9B10-5198764C09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107" b="1010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B8B57CCA-B437-4943-9478-8E08D413D6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09E4507B-B240-49D8-859D-9039ACBEA3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DB018DDB-0809-4F55-8DF8-72063FB719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107" b="10107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8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60E91936-3322-44A8-BE03-5F698B1680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A3B6099F-CBBA-4057-984A-D83B716EB1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88" b="1008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4F3DA348-41CD-4584-B1A6-DC7978B36E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48594BA9-5683-4D22-8726-B1A2738799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A0E35866-2D80-4504-90D8-BF18C72F8B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2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F6FC96A-5470-4740-BC7E-4BCD0A58CD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078" b="100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taryDistrikt1820-PecheKucha.pptx" id="{D36BEB25-17CD-43FA-8891-616F6F60C867}" vid="{C3FC7AA8-B68D-48EB-8E30-4F641CE7CAD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RotaryDistrikt1820-PecheKucha</Template>
  <TotalTime>0</TotalTime>
  <Words>11</Words>
  <Application>Microsoft Office PowerPoint</Application>
  <PresentationFormat>Breitbild</PresentationFormat>
  <Paragraphs>2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André Dammeyer</dc:creator>
  <cp:lastModifiedBy>André Dammeyer</cp:lastModifiedBy>
  <cp:revision>1</cp:revision>
  <dcterms:created xsi:type="dcterms:W3CDTF">2020-11-04T17:53:30Z</dcterms:created>
  <dcterms:modified xsi:type="dcterms:W3CDTF">2020-11-19T19:25:34Z</dcterms:modified>
</cp:coreProperties>
</file>